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7.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8.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9.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0.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1.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2.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3.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4.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theme/theme15.xml" ContentType="application/vnd.openxmlformats-officedocument.theme+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16.xml" ContentType="application/vnd.openxmlformats-officedocument.theme+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theme/theme17.xml" ContentType="application/vnd.openxmlformats-officedocument.theme+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18.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92750" r:id="rId1"/>
    <p:sldMasterId id="2147496673" r:id="rId2"/>
    <p:sldMasterId id="2147502167" r:id="rId3"/>
    <p:sldMasterId id="2147502191" r:id="rId4"/>
    <p:sldMasterId id="2147502201" r:id="rId5"/>
    <p:sldMasterId id="2147502379" r:id="rId6"/>
    <p:sldMasterId id="2147502479" r:id="rId7"/>
    <p:sldMasterId id="2147502517" r:id="rId8"/>
    <p:sldMasterId id="2147502837" r:id="rId9"/>
    <p:sldMasterId id="2147502842" r:id="rId10"/>
    <p:sldMasterId id="2147502885" r:id="rId11"/>
    <p:sldMasterId id="2147502928" r:id="rId12"/>
    <p:sldMasterId id="2147502953" r:id="rId13"/>
    <p:sldMasterId id="2147502992" r:id="rId14"/>
    <p:sldMasterId id="2147503031" r:id="rId15"/>
    <p:sldMasterId id="2147503122" r:id="rId16"/>
    <p:sldMasterId id="2147503164" r:id="rId17"/>
    <p:sldMasterId id="2147503176" r:id="rId18"/>
    <p:sldMasterId id="2147503185" r:id="rId19"/>
  </p:sldMasterIdLst>
  <p:notesMasterIdLst>
    <p:notesMasterId r:id="rId36"/>
  </p:notesMasterIdLst>
  <p:handoutMasterIdLst>
    <p:handoutMasterId r:id="rId37"/>
  </p:handoutMasterIdLst>
  <p:sldIdLst>
    <p:sldId id="141168955" r:id="rId20"/>
    <p:sldId id="2142532250" r:id="rId21"/>
    <p:sldId id="2142532236" r:id="rId22"/>
    <p:sldId id="2142532237" r:id="rId23"/>
    <p:sldId id="2142532245" r:id="rId24"/>
    <p:sldId id="2142532244" r:id="rId25"/>
    <p:sldId id="2142532246" r:id="rId26"/>
    <p:sldId id="2142532243" r:id="rId27"/>
    <p:sldId id="2142532028" r:id="rId28"/>
    <p:sldId id="2142532030" r:id="rId29"/>
    <p:sldId id="2142532031" r:id="rId30"/>
    <p:sldId id="2142532249" r:id="rId31"/>
    <p:sldId id="2142532251" r:id="rId32"/>
    <p:sldId id="2142532242" r:id="rId33"/>
    <p:sldId id="2142532253" r:id="rId34"/>
    <p:sldId id="2142532252" r:id="rId35"/>
  </p:sldIdLst>
  <p:sldSz cx="12192000" cy="6858000"/>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L SHANKAR" initials="AS" lastIdx="40" clrIdx="0"/>
  <p:cmAuthor id="2" name="Microsoft Office User" initials="MOU" lastIdx="2" clrIdx="1">
    <p:extLst>
      <p:ext uri="{19B8F6BF-5375-455C-9EA6-DF929625EA0E}">
        <p15:presenceInfo xmlns:p15="http://schemas.microsoft.com/office/powerpoint/2012/main" userId="Microsoft Office User" providerId="None"/>
      </p:ext>
    </p:extLst>
  </p:cmAuthor>
  <p:cmAuthor id="3" name="Manish Bhide" initials="MAB" lastIdx="2" clrIdx="2">
    <p:extLst>
      <p:ext uri="{19B8F6BF-5375-455C-9EA6-DF929625EA0E}">
        <p15:presenceInfo xmlns:p15="http://schemas.microsoft.com/office/powerpoint/2012/main" userId="Manish Bhide" providerId="None"/>
      </p:ext>
    </p:extLst>
  </p:cmAuthor>
  <p:cmAuthor id="4" name="Curt Leeman" initials="CL" lastIdx="13" clrIdx="3">
    <p:extLst>
      <p:ext uri="{19B8F6BF-5375-455C-9EA6-DF929625EA0E}">
        <p15:presenceInfo xmlns:p15="http://schemas.microsoft.com/office/powerpoint/2012/main" userId="S::curt.leeman@us.ibm.com::db9b38e4-45d0-4724-a21a-9c5299c6dcb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A6D4"/>
    <a:srgbClr val="B159D7"/>
    <a:srgbClr val="BD5BFF"/>
    <a:srgbClr val="AF51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73" autoAdjust="0"/>
    <p:restoredTop sz="95000" autoAdjust="0"/>
  </p:normalViewPr>
  <p:slideViewPr>
    <p:cSldViewPr>
      <p:cViewPr varScale="1">
        <p:scale>
          <a:sx n="97" d="100"/>
          <a:sy n="97" d="100"/>
        </p:scale>
        <p:origin x="976" y="200"/>
      </p:cViewPr>
      <p:guideLst>
        <p:guide orient="horz" pos="2160"/>
        <p:guide pos="3840"/>
      </p:guideLst>
    </p:cSldViewPr>
  </p:slideViewPr>
  <p:notesTextViewPr>
    <p:cViewPr>
      <p:scale>
        <a:sx n="1" d="1"/>
        <a:sy n="1" d="1"/>
      </p:scale>
      <p:origin x="0" y="0"/>
    </p:cViewPr>
  </p:notesTextViewPr>
  <p:sorterViewPr>
    <p:cViewPr>
      <p:scale>
        <a:sx n="75" d="100"/>
        <a:sy n="75" d="100"/>
      </p:scale>
      <p:origin x="0" y="-5488"/>
    </p:cViewPr>
  </p:sorterViewPr>
  <p:notesViewPr>
    <p:cSldViewPr>
      <p:cViewPr varScale="1">
        <p:scale>
          <a:sx n="67" d="100"/>
          <a:sy n="67" d="100"/>
        </p:scale>
        <p:origin x="-3216"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presProps" Target="presProps.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C1E9A1-8092-485F-95C6-83538EC1E8B9}"/>
              </a:ext>
            </a:extLst>
          </p:cNvPr>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6423911E-A271-472D-8F42-485149477A43}"/>
              </a:ext>
            </a:extLst>
          </p:cNvPr>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46E8C72B-1B3A-C34D-9A41-C3B0A1F4416F}" type="datetimeFigureOut">
              <a:rPr lang="en-US"/>
              <a:pPr>
                <a:defRPr/>
              </a:pPr>
              <a:t>4/16/20</a:t>
            </a:fld>
            <a:endParaRPr lang="en-US" dirty="0"/>
          </a:p>
        </p:txBody>
      </p:sp>
      <p:sp>
        <p:nvSpPr>
          <p:cNvPr id="4" name="Footer Placeholder 3">
            <a:extLst>
              <a:ext uri="{FF2B5EF4-FFF2-40B4-BE49-F238E27FC236}">
                <a16:creationId xmlns:a16="http://schemas.microsoft.com/office/drawing/2014/main" id="{0E615E1A-8689-4221-A25E-F9C7F22CFD2E}"/>
              </a:ext>
            </a:extLst>
          </p:cNvPr>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5" name="Slide Number Placeholder 4">
            <a:extLst>
              <a:ext uri="{FF2B5EF4-FFF2-40B4-BE49-F238E27FC236}">
                <a16:creationId xmlns:a16="http://schemas.microsoft.com/office/drawing/2014/main" id="{C563D866-84C3-464D-8FA3-BE1ECFA6E83E}"/>
              </a:ext>
            </a:extLst>
          </p:cNvPr>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C1CCDE74-D62A-1249-81D7-37F202B1CB74}" type="slidenum">
              <a:rPr lang="en-US"/>
              <a:pPr>
                <a:defRPr/>
              </a:pPr>
              <a:t>‹#›</a:t>
            </a:fld>
            <a:endParaRPr lang="en-US"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A7D273-C248-4FB6-ACD1-3B6A55E6EB40}"/>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85D55D1-11A6-4ECD-ACDA-FF45FECA2C30}"/>
              </a:ext>
            </a:extLst>
          </p:cNvPr>
          <p:cNvSpPr>
            <a:spLocks noGrp="1"/>
          </p:cNvSpPr>
          <p:nvPr>
            <p:ph type="dt" idx="1"/>
          </p:nvPr>
        </p:nvSpPr>
        <p:spPr>
          <a:xfrm>
            <a:off x="3970938" y="0"/>
            <a:ext cx="3037840" cy="466434"/>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5BD19474-0016-6E45-B0C6-08A88E4EF211}" type="datetimeFigureOut">
              <a:rPr lang="en-US"/>
              <a:pPr>
                <a:defRPr/>
              </a:pPr>
              <a:t>4/16/20</a:t>
            </a:fld>
            <a:endParaRPr lang="en-US" dirty="0"/>
          </a:p>
        </p:txBody>
      </p:sp>
      <p:sp>
        <p:nvSpPr>
          <p:cNvPr id="4" name="Slide Image Placeholder 3">
            <a:extLst>
              <a:ext uri="{FF2B5EF4-FFF2-40B4-BE49-F238E27FC236}">
                <a16:creationId xmlns:a16="http://schemas.microsoft.com/office/drawing/2014/main" id="{5EEF52F5-B60B-466B-AF65-BE7DB83B5467}"/>
              </a:ext>
            </a:extLst>
          </p:cNvPr>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6AA12343-ED6A-4ECD-8ABA-F4440888B75E}"/>
              </a:ext>
            </a:extLst>
          </p:cNvPr>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1A87DF1-E047-474A-928C-A6E0BA13DAA6}"/>
              </a:ext>
            </a:extLst>
          </p:cNvPr>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85F98D3F-85D0-4E0D-B15F-033E21146D98}"/>
              </a:ext>
            </a:extLst>
          </p:cNvPr>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01730909-103E-2445-9D5D-B7BB7B9B06C0}" type="slidenum">
              <a:rPr lang="en-US"/>
              <a:pPr>
                <a:defRPr/>
              </a:pPr>
              <a:t>‹#›</a:t>
            </a:fld>
            <a:endParaRPr lang="en-US"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a:extLst>
              <a:ext uri="{FF2B5EF4-FFF2-40B4-BE49-F238E27FC236}">
                <a16:creationId xmlns:a16="http://schemas.microsoft.com/office/drawing/2014/main" id="{B2CCD689-1E5B-DE40-B9D1-1380A72C9581}"/>
              </a:ext>
            </a:extLst>
          </p:cNvPr>
          <p:cNvSpPr>
            <a:spLocks noGrp="1" noRot="1" noChangeAspect="1" noChangeArrowheads="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7187" name="Notes Placeholder 2">
            <a:extLst>
              <a:ext uri="{FF2B5EF4-FFF2-40B4-BE49-F238E27FC236}">
                <a16:creationId xmlns:a16="http://schemas.microsoft.com/office/drawing/2014/main" id="{49B3A0C8-BEAC-514C-A270-75ABEA150D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698830" eaLnBrk="1" hangingPunct="1">
              <a:spcBef>
                <a:spcPct val="0"/>
              </a:spcBef>
            </a:pPr>
            <a:endParaRPr lang="en-US" altLang="en-US" sz="900" dirty="0"/>
          </a:p>
        </p:txBody>
      </p:sp>
      <p:sp>
        <p:nvSpPr>
          <p:cNvPr id="477188" name="Slide Number Placeholder 3">
            <a:extLst>
              <a:ext uri="{FF2B5EF4-FFF2-40B4-BE49-F238E27FC236}">
                <a16:creationId xmlns:a16="http://schemas.microsoft.com/office/drawing/2014/main" id="{3093665D-FB0D-DE41-B827-B7DBBA17BA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2651">
              <a:defRPr>
                <a:solidFill>
                  <a:schemeClr val="tx1"/>
                </a:solidFill>
                <a:latin typeface="Arial" panose="020B0604020202020204" pitchFamily="34" charset="0"/>
              </a:defRPr>
            </a:lvl1pPr>
            <a:lvl2pPr marL="757066" indent="-291179" defTabSz="462651">
              <a:defRPr>
                <a:solidFill>
                  <a:schemeClr val="tx1"/>
                </a:solidFill>
                <a:latin typeface="Arial" panose="020B0604020202020204" pitchFamily="34" charset="0"/>
              </a:defRPr>
            </a:lvl2pPr>
            <a:lvl3pPr marL="1164717" indent="-232943" defTabSz="462651">
              <a:defRPr>
                <a:solidFill>
                  <a:schemeClr val="tx1"/>
                </a:solidFill>
                <a:latin typeface="Arial" panose="020B0604020202020204" pitchFamily="34" charset="0"/>
              </a:defRPr>
            </a:lvl3pPr>
            <a:lvl4pPr marL="1630604" indent="-232943" defTabSz="462651">
              <a:defRPr>
                <a:solidFill>
                  <a:schemeClr val="tx1"/>
                </a:solidFill>
                <a:latin typeface="Arial" panose="020B0604020202020204" pitchFamily="34" charset="0"/>
              </a:defRPr>
            </a:lvl4pPr>
            <a:lvl5pPr marL="2096491" indent="-232943" defTabSz="462651">
              <a:defRPr>
                <a:solidFill>
                  <a:schemeClr val="tx1"/>
                </a:solidFill>
                <a:latin typeface="Arial" panose="020B0604020202020204" pitchFamily="34" charset="0"/>
              </a:defRPr>
            </a:lvl5pPr>
            <a:lvl6pPr marL="2562377" indent="-232943" defTabSz="462651" eaLnBrk="0" fontAlgn="base" hangingPunct="0">
              <a:spcBef>
                <a:spcPct val="0"/>
              </a:spcBef>
              <a:spcAft>
                <a:spcPct val="0"/>
              </a:spcAft>
              <a:defRPr>
                <a:solidFill>
                  <a:schemeClr val="tx1"/>
                </a:solidFill>
                <a:latin typeface="Arial" panose="020B0604020202020204" pitchFamily="34" charset="0"/>
              </a:defRPr>
            </a:lvl6pPr>
            <a:lvl7pPr marL="3028264" indent="-232943" defTabSz="462651" eaLnBrk="0" fontAlgn="base" hangingPunct="0">
              <a:spcBef>
                <a:spcPct val="0"/>
              </a:spcBef>
              <a:spcAft>
                <a:spcPct val="0"/>
              </a:spcAft>
              <a:defRPr>
                <a:solidFill>
                  <a:schemeClr val="tx1"/>
                </a:solidFill>
                <a:latin typeface="Arial" panose="020B0604020202020204" pitchFamily="34" charset="0"/>
              </a:defRPr>
            </a:lvl7pPr>
            <a:lvl8pPr marL="3494151" indent="-232943" defTabSz="462651" eaLnBrk="0" fontAlgn="base" hangingPunct="0">
              <a:spcBef>
                <a:spcPct val="0"/>
              </a:spcBef>
              <a:spcAft>
                <a:spcPct val="0"/>
              </a:spcAft>
              <a:defRPr>
                <a:solidFill>
                  <a:schemeClr val="tx1"/>
                </a:solidFill>
                <a:latin typeface="Arial" panose="020B0604020202020204" pitchFamily="34" charset="0"/>
              </a:defRPr>
            </a:lvl8pPr>
            <a:lvl9pPr marL="3960038" indent="-232943" defTabSz="462651"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06D2B628-8F41-5C45-821E-D7FB3914E47A}" type="slidenum">
              <a:rPr lang="en-US" altLang="en-US" smtClean="0">
                <a:solidFill>
                  <a:srgbClr val="000000"/>
                </a:solidFill>
                <a:latin typeface="Arial Regular"/>
              </a:rPr>
              <a:pPr fontAlgn="base">
                <a:spcBef>
                  <a:spcPct val="0"/>
                </a:spcBef>
                <a:spcAft>
                  <a:spcPct val="0"/>
                </a:spcAft>
              </a:pPr>
              <a:t>1</a:t>
            </a:fld>
            <a:endParaRPr lang="en-US" altLang="en-US" dirty="0">
              <a:solidFill>
                <a:srgbClr val="000000"/>
              </a:solidFill>
              <a:latin typeface="Arial Regul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38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a:extLst>
              <a:ext uri="{FF2B5EF4-FFF2-40B4-BE49-F238E27FC236}">
                <a16:creationId xmlns:a16="http://schemas.microsoft.com/office/drawing/2014/main" id="{B2CCD689-1E5B-DE40-B9D1-1380A72C9581}"/>
              </a:ext>
            </a:extLst>
          </p:cNvPr>
          <p:cNvSpPr>
            <a:spLocks noGrp="1" noRot="1" noChangeAspect="1" noChangeArrowheads="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7187" name="Notes Placeholder 2">
            <a:extLst>
              <a:ext uri="{FF2B5EF4-FFF2-40B4-BE49-F238E27FC236}">
                <a16:creationId xmlns:a16="http://schemas.microsoft.com/office/drawing/2014/main" id="{49B3A0C8-BEAC-514C-A270-75ABEA150D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698830" eaLnBrk="1" hangingPunct="1">
              <a:spcBef>
                <a:spcPct val="0"/>
              </a:spcBef>
            </a:pPr>
            <a:endParaRPr lang="en-US" altLang="en-US" sz="900" dirty="0"/>
          </a:p>
        </p:txBody>
      </p:sp>
      <p:sp>
        <p:nvSpPr>
          <p:cNvPr id="477188" name="Slide Number Placeholder 3">
            <a:extLst>
              <a:ext uri="{FF2B5EF4-FFF2-40B4-BE49-F238E27FC236}">
                <a16:creationId xmlns:a16="http://schemas.microsoft.com/office/drawing/2014/main" id="{3093665D-FB0D-DE41-B827-B7DBBA17BA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2651">
              <a:defRPr>
                <a:solidFill>
                  <a:schemeClr val="tx1"/>
                </a:solidFill>
                <a:latin typeface="Arial" panose="020B0604020202020204" pitchFamily="34" charset="0"/>
              </a:defRPr>
            </a:lvl1pPr>
            <a:lvl2pPr marL="757066" indent="-291179" defTabSz="462651">
              <a:defRPr>
                <a:solidFill>
                  <a:schemeClr val="tx1"/>
                </a:solidFill>
                <a:latin typeface="Arial" panose="020B0604020202020204" pitchFamily="34" charset="0"/>
              </a:defRPr>
            </a:lvl2pPr>
            <a:lvl3pPr marL="1164717" indent="-232943" defTabSz="462651">
              <a:defRPr>
                <a:solidFill>
                  <a:schemeClr val="tx1"/>
                </a:solidFill>
                <a:latin typeface="Arial" panose="020B0604020202020204" pitchFamily="34" charset="0"/>
              </a:defRPr>
            </a:lvl3pPr>
            <a:lvl4pPr marL="1630604" indent="-232943" defTabSz="462651">
              <a:defRPr>
                <a:solidFill>
                  <a:schemeClr val="tx1"/>
                </a:solidFill>
                <a:latin typeface="Arial" panose="020B0604020202020204" pitchFamily="34" charset="0"/>
              </a:defRPr>
            </a:lvl4pPr>
            <a:lvl5pPr marL="2096491" indent="-232943" defTabSz="462651">
              <a:defRPr>
                <a:solidFill>
                  <a:schemeClr val="tx1"/>
                </a:solidFill>
                <a:latin typeface="Arial" panose="020B0604020202020204" pitchFamily="34" charset="0"/>
              </a:defRPr>
            </a:lvl5pPr>
            <a:lvl6pPr marL="2562377" indent="-232943" defTabSz="462651" eaLnBrk="0" fontAlgn="base" hangingPunct="0">
              <a:spcBef>
                <a:spcPct val="0"/>
              </a:spcBef>
              <a:spcAft>
                <a:spcPct val="0"/>
              </a:spcAft>
              <a:defRPr>
                <a:solidFill>
                  <a:schemeClr val="tx1"/>
                </a:solidFill>
                <a:latin typeface="Arial" panose="020B0604020202020204" pitchFamily="34" charset="0"/>
              </a:defRPr>
            </a:lvl6pPr>
            <a:lvl7pPr marL="3028264" indent="-232943" defTabSz="462651" eaLnBrk="0" fontAlgn="base" hangingPunct="0">
              <a:spcBef>
                <a:spcPct val="0"/>
              </a:spcBef>
              <a:spcAft>
                <a:spcPct val="0"/>
              </a:spcAft>
              <a:defRPr>
                <a:solidFill>
                  <a:schemeClr val="tx1"/>
                </a:solidFill>
                <a:latin typeface="Arial" panose="020B0604020202020204" pitchFamily="34" charset="0"/>
              </a:defRPr>
            </a:lvl7pPr>
            <a:lvl8pPr marL="3494151" indent="-232943" defTabSz="462651" eaLnBrk="0" fontAlgn="base" hangingPunct="0">
              <a:spcBef>
                <a:spcPct val="0"/>
              </a:spcBef>
              <a:spcAft>
                <a:spcPct val="0"/>
              </a:spcAft>
              <a:defRPr>
                <a:solidFill>
                  <a:schemeClr val="tx1"/>
                </a:solidFill>
                <a:latin typeface="Arial" panose="020B0604020202020204" pitchFamily="34" charset="0"/>
              </a:defRPr>
            </a:lvl8pPr>
            <a:lvl9pPr marL="3960038" indent="-232943" defTabSz="462651"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462651" rtl="0" eaLnBrk="1" fontAlgn="base" latinLnBrk="0" hangingPunct="1">
              <a:lnSpc>
                <a:spcPct val="100000"/>
              </a:lnSpc>
              <a:spcBef>
                <a:spcPct val="0"/>
              </a:spcBef>
              <a:spcAft>
                <a:spcPct val="0"/>
              </a:spcAft>
              <a:buClrTx/>
              <a:buSzTx/>
              <a:buFontTx/>
              <a:buNone/>
              <a:tabLst/>
              <a:defRPr/>
            </a:pPr>
            <a:fld id="{06D2B628-8F41-5C45-821E-D7FB3914E47A}" type="slidenum">
              <a:rPr kumimoji="0" lang="en-US" altLang="en-US" sz="1200" b="0" i="0" u="none" strike="noStrike" kern="1200" cap="none" spc="0" normalizeH="0" baseline="0" noProof="0" smtClean="0">
                <a:ln>
                  <a:noFill/>
                </a:ln>
                <a:solidFill>
                  <a:srgbClr val="000000"/>
                </a:solidFill>
                <a:effectLst/>
                <a:uLnTx/>
                <a:uFillTx/>
                <a:latin typeface="Arial Regular"/>
                <a:ea typeface="+mn-ea"/>
                <a:cs typeface="+mn-cs"/>
              </a:rPr>
              <a:pPr marL="0" marR="0" lvl="0" indent="0" algn="r" defTabSz="462651"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srgbClr val="000000"/>
              </a:solidFill>
              <a:effectLst/>
              <a:uLnTx/>
              <a:uFillTx/>
              <a:latin typeface="Arial Regular"/>
              <a:ea typeface="+mn-ea"/>
              <a:cs typeface="+mn-cs"/>
            </a:endParaRPr>
          </a:p>
        </p:txBody>
      </p:sp>
    </p:spTree>
    <p:extLst>
      <p:ext uri="{BB962C8B-B14F-4D97-AF65-F5344CB8AC3E}">
        <p14:creationId xmlns:p14="http://schemas.microsoft.com/office/powerpoint/2010/main" val="105005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0B7E1D-EEB4-1E40-B44A-F7F4E2428D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315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931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15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943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47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61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198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610B04-4450-7B42-97A1-F293899F0B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167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28.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28.png"/></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0.xml"/><Relationship Id="rId4" Type="http://schemas.openxmlformats.org/officeDocument/2006/relationships/image" Target="../media/image33.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Master" Target="../slideMasters/slideMaster11.xml"/><Relationship Id="rId4" Type="http://schemas.openxmlformats.org/officeDocument/2006/relationships/image" Target="../media/image3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38.emf"/><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3.xml"/><Relationship Id="rId4" Type="http://schemas.openxmlformats.org/officeDocument/2006/relationships/image" Target="../media/image46.png"/></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Master" Target="../slideMasters/slideMaster16.xml"/><Relationship Id="rId4" Type="http://schemas.openxmlformats.org/officeDocument/2006/relationships/image" Target="../media/image47.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2.png"/><Relationship Id="rId1" Type="http://schemas.openxmlformats.org/officeDocument/2006/relationships/slideMaster" Target="../slideMasters/slideMaster18.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9.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586FBA09-683A-A444-A984-25C993A42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75" y="322263"/>
            <a:ext cx="695325"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F043C172-3AE3-1C49-A282-4E3258DE4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9880600" y="6140450"/>
            <a:ext cx="20986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id="{6E6A2075-D778-0848-992C-A31D19A24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001" t="20399" r="17674" b="20718"/>
          <a:stretch>
            <a:fillRect/>
          </a:stretch>
        </p:blipFill>
        <p:spPr bwMode="auto">
          <a:xfrm>
            <a:off x="5956300" y="539750"/>
            <a:ext cx="5729288"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80C23B80-28B8-A14B-9E61-CA66F34D6799}"/>
              </a:ext>
            </a:extLst>
          </p:cNvPr>
          <p:cNvSpPr>
            <a:spLocks noGrp="1"/>
          </p:cNvSpPr>
          <p:nvPr>
            <p:ph type="ftr" sz="quarter" idx="10"/>
          </p:nvPr>
        </p:nvSpPr>
        <p:spPr>
          <a:xfrm>
            <a:off x="304800" y="6437313"/>
            <a:ext cx="8534400" cy="182562"/>
          </a:xfrm>
        </p:spPr>
        <p:txBody>
          <a:bodyPr/>
          <a:lstStyle>
            <a:lvl1pPr>
              <a:defRPr>
                <a:solidFill>
                  <a:schemeClr val="bg2"/>
                </a:solidFill>
              </a:defRPr>
            </a:lvl1pPr>
          </a:lstStyle>
          <a:p>
            <a:pPr>
              <a:defRPr/>
            </a:pPr>
            <a:endParaRPr lang="en-CA" dirty="0"/>
          </a:p>
        </p:txBody>
      </p:sp>
    </p:spTree>
    <p:extLst>
      <p:ext uri="{BB962C8B-B14F-4D97-AF65-F5344CB8AC3E}">
        <p14:creationId xmlns:p14="http://schemas.microsoft.com/office/powerpoint/2010/main" val="383800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FD434B7A-D381-2F4D-99C0-FDB18A20C964}"/>
              </a:ext>
            </a:extLst>
          </p:cNvPr>
          <p:cNvSpPr>
            <a:spLocks noGrp="1"/>
          </p:cNvSpPr>
          <p:nvPr>
            <p:ph type="sldNum" sz="quarter" idx="15"/>
          </p:nvPr>
        </p:nvSpPr>
        <p:spPr/>
        <p:txBody>
          <a:bodyPr/>
          <a:lstStyle>
            <a:lvl1pPr>
              <a:defRPr/>
            </a:lvl1pPr>
          </a:lstStyle>
          <a:p>
            <a:pPr>
              <a:defRPr/>
            </a:pPr>
            <a:fld id="{B6BFC1B5-3909-9B44-9C78-F010D517179C}" type="slidenum">
              <a:rPr lang="en-CA"/>
              <a:pPr>
                <a:defRPr/>
              </a:pPr>
              <a:t>‹#›</a:t>
            </a:fld>
            <a:endParaRPr lang="en-CA" dirty="0"/>
          </a:p>
        </p:txBody>
      </p:sp>
      <p:sp>
        <p:nvSpPr>
          <p:cNvPr id="9" name="Footer Placeholder 8">
            <a:extLst>
              <a:ext uri="{FF2B5EF4-FFF2-40B4-BE49-F238E27FC236}">
                <a16:creationId xmlns:a16="http://schemas.microsoft.com/office/drawing/2014/main" id="{B725F5C3-D5F6-5F4E-8062-11C78B28F489}"/>
              </a:ext>
            </a:extLst>
          </p:cNvPr>
          <p:cNvSpPr>
            <a:spLocks noGrp="1"/>
          </p:cNvSpPr>
          <p:nvPr>
            <p:ph type="ftr" sz="quarter" idx="16"/>
          </p:nvPr>
        </p:nvSpPr>
        <p:spPr/>
        <p:txBody>
          <a:bodyPr/>
          <a:lstStyle>
            <a:lvl1pPr>
              <a:defRPr/>
            </a:lvl1pPr>
          </a:lstStyle>
          <a:p>
            <a:pPr>
              <a:defRPr/>
            </a:pPr>
            <a:endParaRPr lang="en-CA" dirty="0"/>
          </a:p>
        </p:txBody>
      </p:sp>
    </p:spTree>
    <p:extLst>
      <p:ext uri="{BB962C8B-B14F-4D97-AF65-F5344CB8AC3E}">
        <p14:creationId xmlns:p14="http://schemas.microsoft.com/office/powerpoint/2010/main" val="42268873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74B231-DC86-8347-84D1-947C8A3B5BFB}"/>
              </a:ext>
            </a:extLst>
          </p:cNvPr>
          <p:cNvSpPr>
            <a:spLocks noGrp="1"/>
          </p:cNvSpPr>
          <p:nvPr>
            <p:ph type="subTitle" idx="1"/>
          </p:nvPr>
        </p:nvSpPr>
        <p:spPr>
          <a:xfrm>
            <a:off x="702527" y="2196984"/>
            <a:ext cx="5163015" cy="1655762"/>
          </a:xfrm>
        </p:spPr>
        <p:txBody>
          <a:bodyPr>
            <a:normAutofit/>
          </a:bodyPr>
          <a:lstStyle>
            <a:lvl1pPr marL="0" indent="0" algn="l">
              <a:buNone/>
              <a:defRPr sz="28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BCAEB701-18C9-0B46-834A-3EA247EAE39E}"/>
              </a:ext>
            </a:extLst>
          </p:cNvPr>
          <p:cNvSpPr>
            <a:spLocks noGrp="1"/>
          </p:cNvSpPr>
          <p:nvPr>
            <p:ph type="sldNum" sz="quarter" idx="12"/>
          </p:nvPr>
        </p:nvSpPr>
        <p:spPr/>
        <p:txBody>
          <a:bodyPr/>
          <a:lstStyle/>
          <a:p>
            <a:fld id="{0AE5C0EF-EA19-2345-A0EA-58F20DD623BF}" type="slidenum">
              <a:rPr lang="en-US" smtClean="0"/>
              <a:t>‹#›</a:t>
            </a:fld>
            <a:endParaRPr lang="en-US" dirty="0"/>
          </a:p>
        </p:txBody>
      </p:sp>
      <p:pic>
        <p:nvPicPr>
          <p:cNvPr id="7" name="Picture 6">
            <a:extLst>
              <a:ext uri="{FF2B5EF4-FFF2-40B4-BE49-F238E27FC236}">
                <a16:creationId xmlns:a16="http://schemas.microsoft.com/office/drawing/2014/main" id="{9D994098-6AA0-0A41-869F-B4295F35BB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a:extLst>
              <a:ext uri="{FF2B5EF4-FFF2-40B4-BE49-F238E27FC236}">
                <a16:creationId xmlns:a16="http://schemas.microsoft.com/office/drawing/2014/main" id="{CCC0AE29-7001-1A41-B753-4D39D09AFD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172" t="28443" r="13568" b="27421"/>
          <a:stretch/>
        </p:blipFill>
        <p:spPr>
          <a:xfrm>
            <a:off x="7740963" y="5143599"/>
            <a:ext cx="2160569" cy="627264"/>
          </a:xfrm>
          <a:prstGeom prst="rect">
            <a:avLst/>
          </a:prstGeom>
        </p:spPr>
      </p:pic>
      <p:sp>
        <p:nvSpPr>
          <p:cNvPr id="9" name="Footer Placeholder 4">
            <a:extLst>
              <a:ext uri="{FF2B5EF4-FFF2-40B4-BE49-F238E27FC236}">
                <a16:creationId xmlns:a16="http://schemas.microsoft.com/office/drawing/2014/main" id="{A3ED2F2F-EA09-0547-90A9-787A04B1E722}"/>
              </a:ext>
            </a:extLst>
          </p:cNvPr>
          <p:cNvSpPr>
            <a:spLocks noGrp="1"/>
          </p:cNvSpPr>
          <p:nvPr>
            <p:ph type="ftr" sz="quarter" idx="3"/>
          </p:nvPr>
        </p:nvSpPr>
        <p:spPr>
          <a:xfrm>
            <a:off x="4038600" y="64009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90487667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2ABA-078C-164E-9A02-50D5ECF87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7E394-57DD-9447-A0E2-4140659C6D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6215C3B-5401-9240-9A92-E60E2C25D9B9}"/>
              </a:ext>
            </a:extLst>
          </p:cNvPr>
          <p:cNvSpPr>
            <a:spLocks noGrp="1"/>
          </p:cNvSpPr>
          <p:nvPr>
            <p:ph type="ftr" sz="quarter" idx="11"/>
          </p:nvPr>
        </p:nvSpPr>
        <p:spPr/>
        <p:txBody>
          <a:bodyPr/>
          <a:lstStyle/>
          <a:p>
            <a:r>
              <a:rPr lang="en-US" dirty="0"/>
              <a:t>IBM and Client Confidential </a:t>
            </a:r>
          </a:p>
        </p:txBody>
      </p:sp>
      <p:sp>
        <p:nvSpPr>
          <p:cNvPr id="6" name="Slide Number Placeholder 5">
            <a:extLst>
              <a:ext uri="{FF2B5EF4-FFF2-40B4-BE49-F238E27FC236}">
                <a16:creationId xmlns:a16="http://schemas.microsoft.com/office/drawing/2014/main" id="{FB9E9DE5-A406-614F-8F36-42D156304551}"/>
              </a:ext>
            </a:extLst>
          </p:cNvPr>
          <p:cNvSpPr>
            <a:spLocks noGrp="1"/>
          </p:cNvSpPr>
          <p:nvPr>
            <p:ph type="sldNum" sz="quarter" idx="12"/>
          </p:nvPr>
        </p:nvSpPr>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14448109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61BC-1E00-4645-9CE2-45E285CE7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F31ADD-2AB2-9E4B-B225-40BE44077B53}"/>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871A5CD-4FCD-264D-B636-DC55042ED4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472FED3D-A152-8043-BD32-41748FC4F11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C30DA95-57E7-AE44-91E8-FEFC8CF75B96}"/>
              </a:ext>
            </a:extLst>
          </p:cNvPr>
          <p:cNvSpPr>
            <a:spLocks noGrp="1"/>
          </p:cNvSpPr>
          <p:nvPr>
            <p:ph type="sldNum" sz="quarter" idx="12"/>
          </p:nvPr>
        </p:nvSpPr>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424124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AD67-3955-B34A-AC2F-81F5977B91A0}"/>
              </a:ext>
            </a:extLst>
          </p:cNvPr>
          <p:cNvSpPr>
            <a:spLocks noGrp="1"/>
          </p:cNvSpPr>
          <p:nvPr>
            <p:ph type="title" hasCustomPrompt="1"/>
          </p:nvPr>
        </p:nvSpPr>
        <p:spPr>
          <a:xfrm>
            <a:off x="0" y="2743200"/>
            <a:ext cx="12192000" cy="1325563"/>
          </a:xfrm>
        </p:spPr>
        <p:txBody>
          <a:bodyPr/>
          <a:lstStyle/>
          <a:p>
            <a:r>
              <a:rPr lang="en-US" dirty="0"/>
              <a:t>Divider Slide</a:t>
            </a:r>
          </a:p>
        </p:txBody>
      </p:sp>
      <p:sp>
        <p:nvSpPr>
          <p:cNvPr id="4" name="Footer Placeholder 3">
            <a:extLst>
              <a:ext uri="{FF2B5EF4-FFF2-40B4-BE49-F238E27FC236}">
                <a16:creationId xmlns:a16="http://schemas.microsoft.com/office/drawing/2014/main" id="{BD8BD242-09E9-8F45-9369-4470494D233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5BA3752-C07F-374B-A3E7-B76D03C626F4}"/>
              </a:ext>
            </a:extLst>
          </p:cNvPr>
          <p:cNvSpPr>
            <a:spLocks noGrp="1"/>
          </p:cNvSpPr>
          <p:nvPr>
            <p:ph type="sldNum" sz="quarter" idx="12"/>
          </p:nvPr>
        </p:nvSpPr>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33942978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E8319-6899-334F-931A-1C50D8549B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14141770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Arial" charset="0"/>
                <a:ea typeface="Arial"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8560" y="6286881"/>
            <a:ext cx="475811" cy="192134"/>
          </a:xfrm>
          <a:prstGeom prst="rect">
            <a:avLst/>
          </a:prstGeom>
        </p:spPr>
      </p:pic>
      <p:sp>
        <p:nvSpPr>
          <p:cNvPr id="2" name="TextBox 1">
            <a:extLst>
              <a:ext uri="{FF2B5EF4-FFF2-40B4-BE49-F238E27FC236}">
                <a16:creationId xmlns:a16="http://schemas.microsoft.com/office/drawing/2014/main" id="{36FE444C-EC73-344F-BA07-E8D70562A63F}"/>
              </a:ext>
            </a:extLst>
          </p:cNvPr>
          <p:cNvSpPr txBox="1"/>
          <p:nvPr userDrawn="1"/>
        </p:nvSpPr>
        <p:spPr>
          <a:xfrm>
            <a:off x="3344990" y="6222833"/>
            <a:ext cx="2789111" cy="254167"/>
          </a:xfrm>
          <a:prstGeom prst="rect">
            <a:avLst/>
          </a:prstGeom>
        </p:spPr>
        <p:txBody>
          <a:bodyPr wrap="square" lIns="0" tIns="0" rIns="0" bIns="0" rtlCol="0">
            <a:noAutofit/>
          </a:bodyPr>
          <a:lstStyle/>
          <a:p>
            <a:pPr>
              <a:lnSpc>
                <a:spcPct val="105000"/>
              </a:lnSpc>
              <a:spcBef>
                <a:spcPts val="833"/>
              </a:spcBef>
            </a:pPr>
            <a:r>
              <a:rPr lang="en-US" sz="1667" dirty="0">
                <a:solidFill>
                  <a:schemeClr val="bg2"/>
                </a:solidFill>
              </a:rPr>
              <a:t>IBM Cloud   |   Offering Guild</a:t>
            </a:r>
          </a:p>
        </p:txBody>
      </p:sp>
    </p:spTree>
    <p:extLst>
      <p:ext uri="{BB962C8B-B14F-4D97-AF65-F5344CB8AC3E}">
        <p14:creationId xmlns:p14="http://schemas.microsoft.com/office/powerpoint/2010/main" val="33640843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Cover_small type_light">
    <p:spTree>
      <p:nvGrpSpPr>
        <p:cNvPr id="1" name=""/>
        <p:cNvGrpSpPr/>
        <p:nvPr/>
      </p:nvGrpSpPr>
      <p:grpSpPr>
        <a:xfrm>
          <a:off x="0" y="0"/>
          <a:ext cx="0" cy="0"/>
          <a:chOff x="0" y="0"/>
          <a:chExt cx="0" cy="0"/>
        </a:xfrm>
      </p:grpSpPr>
      <p:sp>
        <p:nvSpPr>
          <p:cNvPr id="11" name="Title 10"/>
          <p:cNvSpPr>
            <a:spLocks noGrp="1"/>
          </p:cNvSpPr>
          <p:nvPr>
            <p:ph type="title"/>
          </p:nvPr>
        </p:nvSpPr>
        <p:spPr>
          <a:xfrm>
            <a:off x="3429000" y="407378"/>
            <a:ext cx="5715000" cy="990600"/>
          </a:xfrm>
        </p:spPr>
        <p:txBody>
          <a:bodyPr>
            <a:noAutofit/>
          </a:bodyPr>
          <a:lstStyle>
            <a:lvl1pPr>
              <a:defRPr sz="3083" b="1">
                <a:solidFill>
                  <a:schemeClr val="tx1"/>
                </a:solidFill>
              </a:defRPr>
            </a:lvl1pPr>
          </a:lstStyle>
          <a:p>
            <a:r>
              <a:rPr lang="en-US" dirty="0"/>
              <a:t>Click to edit Master title style</a:t>
            </a:r>
          </a:p>
        </p:txBody>
      </p: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48C3E80D-29B4-4AEE-8ECD-70ECC81767FE}"/>
              </a:ext>
            </a:extLst>
          </p:cNvPr>
          <p:cNvPicPr>
            <a:picLocks noChangeAspect="1"/>
          </p:cNvPicPr>
          <p:nvPr userDrawn="1"/>
        </p:nvPicPr>
        <p:blipFill>
          <a:blip r:embed="rId2"/>
          <a:stretch>
            <a:fillRect/>
          </a:stretch>
        </p:blipFill>
        <p:spPr>
          <a:xfrm>
            <a:off x="-6349" y="0"/>
            <a:ext cx="2936240" cy="6858000"/>
          </a:xfrm>
          <a:prstGeom prst="rect">
            <a:avLst/>
          </a:prstGeom>
        </p:spPr>
      </p:pic>
    </p:spTree>
    <p:extLst>
      <p:ext uri="{BB962C8B-B14F-4D97-AF65-F5344CB8AC3E}">
        <p14:creationId xmlns:p14="http://schemas.microsoft.com/office/powerpoint/2010/main" val="7885641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8390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itle 5"/>
          <p:cNvSpPr>
            <a:spLocks noGrp="1"/>
          </p:cNvSpPr>
          <p:nvPr>
            <p:ph type="title"/>
          </p:nvPr>
        </p:nvSpPr>
        <p:spPr>
          <a:xfrm>
            <a:off x="-1" y="-1"/>
            <a:ext cx="12191998"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05116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3" cy="5972459"/>
          </a:xfrm>
        </p:spPr>
        <p:txBody>
          <a:bodyPr/>
          <a:lstStyle>
            <a:lvl1pPr>
              <a:lnSpc>
                <a:spcPct val="90000"/>
              </a:lnSpc>
              <a:defRPr sz="2533"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95790468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83191F1E-78C5-A149-9D60-79D2AAD00621}"/>
              </a:ext>
            </a:extLst>
          </p:cNvPr>
          <p:cNvSpPr>
            <a:spLocks noGrp="1"/>
          </p:cNvSpPr>
          <p:nvPr>
            <p:ph type="sldNum" sz="quarter" idx="14"/>
          </p:nvPr>
        </p:nvSpPr>
        <p:spPr/>
        <p:txBody>
          <a:bodyPr/>
          <a:lstStyle>
            <a:lvl1pPr>
              <a:defRPr/>
            </a:lvl1pPr>
          </a:lstStyle>
          <a:p>
            <a:pPr>
              <a:defRPr/>
            </a:pPr>
            <a:fld id="{19975835-7F0F-A945-A0ED-43631E24B744}" type="slidenum">
              <a:rPr lang="en-CA"/>
              <a:pPr>
                <a:defRPr/>
              </a:pPr>
              <a:t>‹#›</a:t>
            </a:fld>
            <a:endParaRPr lang="en-CA" dirty="0"/>
          </a:p>
        </p:txBody>
      </p:sp>
      <p:sp>
        <p:nvSpPr>
          <p:cNvPr id="7" name="Footer Placeholder 8">
            <a:extLst>
              <a:ext uri="{FF2B5EF4-FFF2-40B4-BE49-F238E27FC236}">
                <a16:creationId xmlns:a16="http://schemas.microsoft.com/office/drawing/2014/main" id="{55805C8D-80BF-1348-88AE-F5ED9565C287}"/>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9720998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5" name="Title 4"/>
          <p:cNvSpPr>
            <a:spLocks noGrp="1"/>
          </p:cNvSpPr>
          <p:nvPr>
            <p:ph type="title"/>
          </p:nvPr>
        </p:nvSpPr>
        <p:spPr>
          <a:xfrm>
            <a:off x="304800" y="268228"/>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11247795"/>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4202538" algn="dec"/>
              </a:tabLst>
              <a:defRPr/>
            </a:lvl1pPr>
            <a:lvl2pPr marL="184562" indent="-184562">
              <a:spcBef>
                <a:spcPts val="0"/>
              </a:spcBef>
              <a:tabLst/>
              <a:defRPr/>
            </a:lvl2pPr>
            <a:lvl3pPr>
              <a:spcBef>
                <a:spcPts val="0"/>
              </a:spcBef>
              <a:defRPr/>
            </a:lvl3pPr>
            <a:lvl4pPr>
              <a:spcBef>
                <a:spcPts val="0"/>
              </a:spcBef>
              <a:defRPr/>
            </a:lvl4pPr>
            <a:lvl5pPr>
              <a:spcBef>
                <a:spcPts val="0"/>
              </a:spcBef>
              <a:defRPr/>
            </a:lvl5pPr>
          </a:lstStyle>
          <a:p>
            <a:pPr marL="0" marR="0" lvl="0" indent="0" algn="l" defTabSz="487644" rtl="0" eaLnBrk="1" fontAlgn="auto" latinLnBrk="0" hangingPunct="1">
              <a:lnSpc>
                <a:spcPct val="100000"/>
              </a:lnSpc>
              <a:spcBef>
                <a:spcPts val="0"/>
              </a:spcBef>
              <a:spcAft>
                <a:spcPts val="0"/>
              </a:spcAft>
              <a:buClrTx/>
              <a:buSzTx/>
              <a:buFont typeface="Arial"/>
              <a:buNone/>
              <a:tabLst>
                <a:tab pos="429126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4202538"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87644" rtl="0" eaLnBrk="1" fontAlgn="auto" latinLnBrk="0" hangingPunct="1">
              <a:lnSpc>
                <a:spcPct val="100000"/>
              </a:lnSpc>
              <a:spcBef>
                <a:spcPts val="1173"/>
              </a:spcBef>
              <a:spcAft>
                <a:spcPts val="0"/>
              </a:spcAft>
              <a:buClrTx/>
              <a:buSzTx/>
              <a:buFont typeface="Arial"/>
              <a:buNone/>
              <a:tabLst>
                <a:tab pos="429126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601386"/>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1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2017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0266"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0484210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1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2017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0266"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009822853"/>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3"/>
            <a:ext cx="11582400" cy="5964767"/>
          </a:xfrm>
        </p:spPr>
        <p:txBody>
          <a:bodyPr/>
          <a:lstStyle>
            <a:lvl1pPr>
              <a:lnSpc>
                <a:spcPct val="90000"/>
              </a:lnSpc>
              <a:defRPr sz="10266"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357018668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7"/>
            <a:ext cx="6916616" cy="6027740"/>
          </a:xfrm>
        </p:spPr>
        <p:txBody>
          <a:bodyPr/>
          <a:lstStyle>
            <a:lvl1pPr marL="125298" indent="-125298">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2017 IBM Corporation</a:t>
            </a:r>
          </a:p>
        </p:txBody>
      </p:sp>
    </p:spTree>
    <p:extLst>
      <p:ext uri="{BB962C8B-B14F-4D97-AF65-F5344CB8AC3E}">
        <p14:creationId xmlns:p14="http://schemas.microsoft.com/office/powerpoint/2010/main" val="3381533349"/>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173"/>
              </a:spcBef>
              <a:spcAft>
                <a:spcPts val="0"/>
              </a:spcAft>
              <a:defRPr/>
            </a:lvl1pPr>
            <a:lvl2pPr>
              <a:spcBef>
                <a:spcPts val="1173"/>
              </a:spcBef>
              <a:defRPr/>
            </a:lvl2pPr>
            <a:lvl3pPr>
              <a:spcBef>
                <a:spcPts val="1173"/>
              </a:spcBef>
              <a:defRPr/>
            </a:lvl3pPr>
            <a:lvl4pPr>
              <a:spcBef>
                <a:spcPts val="1173"/>
              </a:spcBef>
              <a:defRPr/>
            </a:lvl4pPr>
            <a:lvl5pPr>
              <a:spcBef>
                <a:spcPts val="117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2"/>
            <a:ext cx="5486400" cy="400049"/>
          </a:xfrm>
        </p:spPr>
        <p:txBody>
          <a:bodyPr/>
          <a:lstStyle>
            <a:lvl1pPr>
              <a:defRPr sz="1200"/>
            </a:lvl1pPr>
          </a:lstStyle>
          <a:p>
            <a:pPr lvl="0"/>
            <a:r>
              <a:rPr lang="en-US" dirty="0"/>
              <a:t>Click to edit Master text styles</a:t>
            </a:r>
          </a:p>
        </p:txBody>
      </p:sp>
    </p:spTree>
    <p:extLst>
      <p:ext uri="{BB962C8B-B14F-4D97-AF65-F5344CB8AC3E}">
        <p14:creationId xmlns:p14="http://schemas.microsoft.com/office/powerpoint/2010/main" val="23219131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4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4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676958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6400800" y="1457961"/>
            <a:ext cx="5486400" cy="4786208"/>
          </a:xfrm>
        </p:spPr>
        <p:txBody>
          <a:bodyPr/>
          <a:lstStyle>
            <a:lvl1pPr>
              <a:defRPr sz="17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a:t>Click to edit Master text styles</a:t>
            </a:r>
          </a:p>
        </p:txBody>
      </p:sp>
      <p:sp>
        <p:nvSpPr>
          <p:cNvPr id="7" name="Text Placeholder 6"/>
          <p:cNvSpPr>
            <a:spLocks noGrp="1"/>
          </p:cNvSpPr>
          <p:nvPr>
            <p:ph type="body" sz="quarter" idx="14"/>
          </p:nvPr>
        </p:nvSpPr>
        <p:spPr>
          <a:xfrm>
            <a:off x="304800" y="1457965"/>
            <a:ext cx="5486400" cy="4786207"/>
          </a:xfrm>
        </p:spPr>
        <p:txBody>
          <a:bodyPr/>
          <a:lstStyle>
            <a:lvl1pPr>
              <a:defRPr sz="17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939641"/>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66954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 2017 IBM Corporation</a:t>
            </a:r>
          </a:p>
        </p:txBody>
      </p:sp>
      <p:sp>
        <p:nvSpPr>
          <p:cNvPr id="6" name="Content Placeholder 5"/>
          <p:cNvSpPr>
            <a:spLocks noGrp="1"/>
          </p:cNvSpPr>
          <p:nvPr>
            <p:ph sz="quarter" idx="12"/>
          </p:nvPr>
        </p:nvSpPr>
        <p:spPr>
          <a:xfrm>
            <a:off x="304800" y="1327362"/>
            <a:ext cx="5486400" cy="4916809"/>
          </a:xfrm>
        </p:spPr>
        <p:txBody>
          <a:bodyPr/>
          <a:lstStyle>
            <a:lvl1pPr>
              <a:defRPr sz="2533"/>
            </a:lvl1pPr>
          </a:lstStyle>
          <a:p>
            <a:pPr lvl="0"/>
            <a:r>
              <a:rPr lang="en-US" dirty="0"/>
              <a:t>Click to 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467"/>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24326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E3AFD056-39D3-3D4A-8C39-4741095352FC}"/>
              </a:ext>
            </a:extLst>
          </p:cNvPr>
          <p:cNvSpPr>
            <a:spLocks noGrp="1"/>
          </p:cNvSpPr>
          <p:nvPr>
            <p:ph type="sldNum" sz="quarter" idx="17"/>
          </p:nvPr>
        </p:nvSpPr>
        <p:spPr/>
        <p:txBody>
          <a:bodyPr/>
          <a:lstStyle>
            <a:lvl1pPr>
              <a:defRPr/>
            </a:lvl1pPr>
          </a:lstStyle>
          <a:p>
            <a:pPr>
              <a:defRPr/>
            </a:pPr>
            <a:fld id="{F68F2C79-2472-4B4D-989B-D82A0DDABCEE}" type="slidenum">
              <a:rPr lang="en-CA"/>
              <a:pPr>
                <a:defRPr/>
              </a:pPr>
              <a:t>‹#›</a:t>
            </a:fld>
            <a:endParaRPr lang="en-CA" dirty="0"/>
          </a:p>
        </p:txBody>
      </p:sp>
      <p:sp>
        <p:nvSpPr>
          <p:cNvPr id="11" name="Footer Placeholder 8">
            <a:extLst>
              <a:ext uri="{FF2B5EF4-FFF2-40B4-BE49-F238E27FC236}">
                <a16:creationId xmlns:a16="http://schemas.microsoft.com/office/drawing/2014/main" id="{9160810D-9A15-0D4A-A4F7-2084E7970421}"/>
              </a:ext>
            </a:extLst>
          </p:cNvPr>
          <p:cNvSpPr>
            <a:spLocks noGrp="1"/>
          </p:cNvSpPr>
          <p:nvPr>
            <p:ph type="ftr" sz="quarter" idx="18"/>
          </p:nvPr>
        </p:nvSpPr>
        <p:spPr/>
        <p:txBody>
          <a:bodyPr/>
          <a:lstStyle>
            <a:lvl1pPr>
              <a:defRPr/>
            </a:lvl1pPr>
          </a:lstStyle>
          <a:p>
            <a:pPr>
              <a:defRPr/>
            </a:pPr>
            <a:endParaRPr lang="en-CA" dirty="0"/>
          </a:p>
        </p:txBody>
      </p:sp>
    </p:spTree>
    <p:extLst>
      <p:ext uri="{BB962C8B-B14F-4D97-AF65-F5344CB8AC3E}">
        <p14:creationId xmlns:p14="http://schemas.microsoft.com/office/powerpoint/2010/main" val="1079154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6400800" y="1457963"/>
            <a:ext cx="2438400" cy="4786207"/>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dirty="0"/>
              <a:t>Click to edit Master text styles</a:t>
            </a:r>
          </a:p>
        </p:txBody>
      </p:sp>
      <p:sp>
        <p:nvSpPr>
          <p:cNvPr id="7" name="Text Placeholder 6"/>
          <p:cNvSpPr>
            <a:spLocks noGrp="1"/>
          </p:cNvSpPr>
          <p:nvPr>
            <p:ph type="body" sz="quarter" idx="14"/>
          </p:nvPr>
        </p:nvSpPr>
        <p:spPr>
          <a:xfrm>
            <a:off x="304800" y="1457963"/>
            <a:ext cx="2438400" cy="4786207"/>
          </a:xfrm>
        </p:spPr>
        <p:txBody>
          <a:bodyPr/>
          <a:lstStyle>
            <a:lvl1pPr>
              <a:spcBef>
                <a:spcPts val="1173"/>
              </a:spcBef>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57963"/>
            <a:ext cx="2438400" cy="4786207"/>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3"/>
            <a:ext cx="2438400" cy="4786207"/>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4133697"/>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a:t>Click to edit Master text styles</a:t>
            </a:r>
          </a:p>
        </p:txBody>
      </p:sp>
      <p:sp>
        <p:nvSpPr>
          <p:cNvPr id="7" name="Text Placeholder 6"/>
          <p:cNvSpPr>
            <a:spLocks noGrp="1"/>
          </p:cNvSpPr>
          <p:nvPr>
            <p:ph type="body" sz="quarter" idx="14"/>
          </p:nvPr>
        </p:nvSpPr>
        <p:spPr>
          <a:xfrm>
            <a:off x="304800" y="1463045"/>
            <a:ext cx="5486400" cy="4781127"/>
          </a:xfrm>
        </p:spPr>
        <p:txBody>
          <a:bodyPr/>
          <a:lstStyle>
            <a:lvl1pPr>
              <a:defRPr sz="17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796209"/>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4"/>
          </p:nvPr>
        </p:nvSpPr>
        <p:spPr>
          <a:xfrm>
            <a:off x="304800" y="1463043"/>
            <a:ext cx="2438400" cy="4781127"/>
          </a:xfrm>
        </p:spPr>
        <p:txBody>
          <a:bodyPr/>
          <a:lstStyle>
            <a:lvl1pPr>
              <a:spcBef>
                <a:spcPts val="1173"/>
              </a:spcBef>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3"/>
            <a:ext cx="2438400" cy="4781127"/>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09845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6400800" y="1463044"/>
            <a:ext cx="2438400" cy="4668593"/>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a:t>Click to edit Master text styles</a:t>
            </a:r>
          </a:p>
        </p:txBody>
      </p:sp>
      <p:sp>
        <p:nvSpPr>
          <p:cNvPr id="10" name="Text Placeholder 9"/>
          <p:cNvSpPr>
            <a:spLocks noGrp="1"/>
          </p:cNvSpPr>
          <p:nvPr>
            <p:ph type="body" sz="quarter" idx="16"/>
          </p:nvPr>
        </p:nvSpPr>
        <p:spPr>
          <a:xfrm>
            <a:off x="9448800" y="1463044"/>
            <a:ext cx="2438400" cy="4668593"/>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7214326"/>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267"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173"/>
              </a:spcBef>
              <a:buFontTx/>
              <a:buNone/>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a:t>Click to edit Master text styles</a:t>
            </a:r>
          </a:p>
        </p:txBody>
      </p:sp>
    </p:spTree>
    <p:extLst>
      <p:ext uri="{BB962C8B-B14F-4D97-AF65-F5344CB8AC3E}">
        <p14:creationId xmlns:p14="http://schemas.microsoft.com/office/powerpoint/2010/main" val="330322633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3855786226"/>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66400731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2831717821"/>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2"/>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12" name="Text Placeholder 11"/>
          <p:cNvSpPr>
            <a:spLocks noGrp="1"/>
          </p:cNvSpPr>
          <p:nvPr>
            <p:ph type="body" sz="quarter" idx="13"/>
          </p:nvPr>
        </p:nvSpPr>
        <p:spPr>
          <a:xfrm>
            <a:off x="304800" y="243843"/>
            <a:ext cx="5486400" cy="400049"/>
          </a:xfrm>
        </p:spPr>
        <p:txBody>
          <a:bodyPr/>
          <a:lstStyle>
            <a:lvl1pPr>
              <a:defRPr sz="1733"/>
            </a:lvl1pPr>
          </a:lstStyle>
          <a:p>
            <a:pPr lvl="0"/>
            <a:r>
              <a:rPr lang="en-US" dirty="0"/>
              <a:t>Click to edit Master text styles</a:t>
            </a:r>
          </a:p>
        </p:txBody>
      </p:sp>
      <p:sp>
        <p:nvSpPr>
          <p:cNvPr id="7" name="Text Placeholder 6"/>
          <p:cNvSpPr>
            <a:spLocks noGrp="1"/>
          </p:cNvSpPr>
          <p:nvPr>
            <p:ph type="body" sz="quarter" idx="14"/>
          </p:nvPr>
        </p:nvSpPr>
        <p:spPr>
          <a:xfrm>
            <a:off x="304800" y="1463045"/>
            <a:ext cx="5486400" cy="4651641"/>
          </a:xfrm>
        </p:spPr>
        <p:txBody>
          <a:bodyPr/>
          <a:lstStyle>
            <a:lvl1pPr>
              <a:defRPr sz="17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365760" tIns="307238" rIns="365760" bIns="365760"/>
          <a:lstStyle>
            <a:lvl1pPr>
              <a:defRPr sz="14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349406229"/>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3"/>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5"/>
            <a:ext cx="6096000" cy="2815167"/>
          </a:xfrm>
          <a:solidFill>
            <a:schemeClr val="tx1"/>
          </a:solidFill>
        </p:spPr>
        <p:txBody>
          <a:bodyPr lIns="365760" tIns="307238" rIns="365760" bIns="365760"/>
          <a:lstStyle>
            <a:lvl1pPr>
              <a:defRPr sz="14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2" y="4"/>
            <a:ext cx="6095999" cy="3429001"/>
          </a:xfrm>
          <a:solidFill>
            <a:schemeClr val="accent2"/>
          </a:solidFill>
        </p:spPr>
        <p:txBody>
          <a:bodyPr lIns="365760" tIns="321869" rIns="365760" bIns="36576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241323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C47C3276-3CCD-4B40-BB83-75F3CDC5CB14}"/>
              </a:ext>
            </a:extLst>
          </p:cNvPr>
          <p:cNvSpPr>
            <a:spLocks noGrp="1"/>
          </p:cNvSpPr>
          <p:nvPr>
            <p:ph type="sldNum" sz="quarter" idx="16"/>
          </p:nvPr>
        </p:nvSpPr>
        <p:spPr/>
        <p:txBody>
          <a:bodyPr/>
          <a:lstStyle>
            <a:lvl1pPr>
              <a:defRPr/>
            </a:lvl1pPr>
          </a:lstStyle>
          <a:p>
            <a:pPr>
              <a:defRPr/>
            </a:pPr>
            <a:fld id="{2F152E33-EE40-0549-9ABF-3D9428E3493F}" type="slidenum">
              <a:rPr lang="en-CA"/>
              <a:pPr>
                <a:defRPr/>
              </a:pPr>
              <a:t>‹#›</a:t>
            </a:fld>
            <a:endParaRPr lang="en-CA" dirty="0"/>
          </a:p>
        </p:txBody>
      </p:sp>
      <p:sp>
        <p:nvSpPr>
          <p:cNvPr id="9" name="Footer Placeholder 8">
            <a:extLst>
              <a:ext uri="{FF2B5EF4-FFF2-40B4-BE49-F238E27FC236}">
                <a16:creationId xmlns:a16="http://schemas.microsoft.com/office/drawing/2014/main" id="{7FCAF910-C52F-8D46-A820-B4FEEE8AADF4}"/>
              </a:ext>
            </a:extLst>
          </p:cNvPr>
          <p:cNvSpPr>
            <a:spLocks noGrp="1"/>
          </p:cNvSpPr>
          <p:nvPr>
            <p:ph type="ftr" sz="quarter" idx="17"/>
          </p:nvPr>
        </p:nvSpPr>
        <p:spPr/>
        <p:txBody>
          <a:bodyPr/>
          <a:lstStyle>
            <a:lvl1pPr>
              <a:defRPr/>
            </a:lvl1pPr>
          </a:lstStyle>
          <a:p>
            <a:pPr>
              <a:defRPr/>
            </a:pPr>
            <a:endParaRPr lang="en-CA" dirty="0"/>
          </a:p>
        </p:txBody>
      </p:sp>
    </p:spTree>
    <p:extLst>
      <p:ext uri="{BB962C8B-B14F-4D97-AF65-F5344CB8AC3E}">
        <p14:creationId xmlns:p14="http://schemas.microsoft.com/office/powerpoint/2010/main" val="166739161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365760" tIns="307238" rIns="365760" bIns="365760"/>
          <a:lstStyle>
            <a:lvl1pPr>
              <a:defRPr sz="14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itle 5"/>
          <p:cNvSpPr>
            <a:spLocks noGrp="1"/>
          </p:cNvSpPr>
          <p:nvPr>
            <p:ph type="title"/>
          </p:nvPr>
        </p:nvSpPr>
        <p:spPr>
          <a:xfrm>
            <a:off x="2" y="4"/>
            <a:ext cx="12191999" cy="3429001"/>
          </a:xfrm>
          <a:solidFill>
            <a:schemeClr val="tx1"/>
          </a:solidFill>
        </p:spPr>
        <p:txBody>
          <a:bodyPr lIns="365760" tIns="248717" rIns="365760" bIns="365760"/>
          <a:lstStyle>
            <a:lvl1pPr>
              <a:defRPr sz="513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89768179"/>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itle 5"/>
          <p:cNvSpPr>
            <a:spLocks noGrp="1"/>
          </p:cNvSpPr>
          <p:nvPr>
            <p:ph type="title"/>
          </p:nvPr>
        </p:nvSpPr>
        <p:spPr>
          <a:xfrm>
            <a:off x="2" y="3"/>
            <a:ext cx="12191999" cy="1720852"/>
          </a:xfrm>
          <a:solidFill>
            <a:schemeClr val="tx1"/>
          </a:solidFill>
        </p:spPr>
        <p:txBody>
          <a:bodyPr lIns="365760" tIns="321869" rIns="365760" bIns="365760"/>
          <a:lstStyle>
            <a:lvl1pPr>
              <a:defRPr sz="253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3370055"/>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65760" tIns="248717" rIns="365760" bIns="365760"/>
          <a:lstStyle>
            <a:lvl1pPr>
              <a:defRPr>
                <a:solidFill>
                  <a:schemeClr val="bg2"/>
                </a:solidFill>
              </a:defRPr>
            </a:lvl1pPr>
            <a:lvl2pPr>
              <a:defRPr sz="1067">
                <a:solidFill>
                  <a:schemeClr val="bg2"/>
                </a:solidFill>
              </a:defRPr>
            </a:lvl2pPr>
            <a:lvl3pPr>
              <a:defRPr sz="1067">
                <a:solidFill>
                  <a:schemeClr val="bg2"/>
                </a:solidFill>
              </a:defRPr>
            </a:lvl3pPr>
            <a:lvl4pPr>
              <a:defRPr sz="1067">
                <a:solidFill>
                  <a:schemeClr val="bg2"/>
                </a:solidFill>
              </a:defRPr>
            </a:lvl4pPr>
            <a:lvl5pPr>
              <a:defRPr sz="10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70279545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65760" tIns="307238" rIns="365760" bIns="365760"/>
          <a:lstStyle>
            <a:lvl1pPr>
              <a:defRPr sz="1733">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365760" tIns="307238" rIns="365760" bIns="365760"/>
          <a:lstStyle>
            <a:lvl1pPr>
              <a:defRPr sz="1467">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65760" tIns="307238" rIns="365760" bIns="365760"/>
          <a:lstStyle>
            <a:lvl1pPr>
              <a:defRPr sz="1467">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365760" tIns="307238" rIns="365760" bIns="365760"/>
          <a:lstStyle>
            <a:lvl1pPr>
              <a:defRPr sz="1467">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156634503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304800" y="1463044"/>
            <a:ext cx="2438400" cy="4668593"/>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254864"/>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304800" y="1488653"/>
            <a:ext cx="2438400" cy="4605867"/>
          </a:xfrm>
        </p:spPr>
        <p:txBody>
          <a:bodyPr/>
          <a:lstStyle>
            <a:lvl1pPr>
              <a:defRPr sz="1467"/>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7039709"/>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304800" y="1488653"/>
            <a:ext cx="2438400" cy="4605867"/>
          </a:xfrm>
        </p:spPr>
        <p:txBody>
          <a:bodyPr/>
          <a:lstStyle>
            <a:lvl1pPr>
              <a:defRPr sz="1467"/>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681828"/>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304800" y="1463041"/>
            <a:ext cx="2438400" cy="4669536"/>
          </a:xfrm>
        </p:spPr>
        <p:txBody>
          <a:bodyPr/>
          <a:lstStyle>
            <a:lvl1pPr>
              <a:defRPr sz="1733"/>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467"/>
            </a:lvl1pPr>
            <a:lvl2pPr marL="0" indent="0">
              <a:buNone/>
              <a:defRPr sz="1067"/>
            </a:lvl2pPr>
            <a:lvl3pPr>
              <a:defRPr sz="1067"/>
            </a:lvl3pPr>
            <a:lvl4pPr>
              <a:defRPr sz="1067"/>
            </a:lvl4pPr>
            <a:lvl5pPr>
              <a:defRPr sz="10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2858424548"/>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304800" y="1463041"/>
            <a:ext cx="2438400" cy="4669536"/>
          </a:xfrm>
        </p:spPr>
        <p:txBody>
          <a:bodyPr/>
          <a:lstStyle>
            <a:lvl1pPr>
              <a:defRPr sz="1733"/>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88019"/>
            <a:ext cx="2438400" cy="4608576"/>
          </a:xfrm>
        </p:spPr>
        <p:txBody>
          <a:bodyPr/>
          <a:lstStyle>
            <a:lvl1pPr>
              <a:defRPr sz="1467"/>
            </a:lvl1pPr>
            <a:lvl2pPr marL="0" indent="0">
              <a:buNone/>
              <a:defRPr sz="1067"/>
            </a:lvl2pPr>
            <a:lvl3pPr>
              <a:defRPr sz="1067"/>
            </a:lvl3pPr>
            <a:lvl4pPr>
              <a:defRPr sz="1067"/>
            </a:lvl4pPr>
            <a:lvl5pPr>
              <a:defRPr sz="10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93" y="1402081"/>
            <a:ext cx="5620011" cy="4608576"/>
          </a:xfrm>
        </p:spPr>
        <p:txBody>
          <a:bodyPr/>
          <a:lstStyle>
            <a:lvl1pPr marL="125298" indent="-125298">
              <a:tabLst/>
              <a:defRPr sz="2533"/>
            </a:lvl1pPr>
            <a:lvl2pPr marL="0" indent="0">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3887776"/>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304800" y="256035"/>
            <a:ext cx="2438400" cy="5878660"/>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dirty="0"/>
              <a:t>Click icon to add table</a:t>
            </a:r>
          </a:p>
        </p:txBody>
      </p:sp>
    </p:spTree>
    <p:extLst>
      <p:ext uri="{BB962C8B-B14F-4D97-AF65-F5344CB8AC3E}">
        <p14:creationId xmlns:p14="http://schemas.microsoft.com/office/powerpoint/2010/main" val="376519022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7BB41ABE-F2E7-0047-B5E1-B647A7BD4E1F}"/>
              </a:ext>
            </a:extLst>
          </p:cNvPr>
          <p:cNvSpPr>
            <a:spLocks noGrp="1"/>
          </p:cNvSpPr>
          <p:nvPr>
            <p:ph type="sldNum" sz="quarter" idx="17"/>
          </p:nvPr>
        </p:nvSpPr>
        <p:spPr/>
        <p:txBody>
          <a:bodyPr/>
          <a:lstStyle>
            <a:lvl1pPr>
              <a:defRPr/>
            </a:lvl1pPr>
          </a:lstStyle>
          <a:p>
            <a:pPr>
              <a:defRPr/>
            </a:pPr>
            <a:fld id="{6B7E1939-CD10-5247-983E-4AB1603808AF}" type="slidenum">
              <a:rPr lang="en-CA"/>
              <a:pPr>
                <a:defRPr/>
              </a:pPr>
              <a:t>‹#›</a:t>
            </a:fld>
            <a:endParaRPr lang="en-CA" dirty="0"/>
          </a:p>
        </p:txBody>
      </p:sp>
      <p:sp>
        <p:nvSpPr>
          <p:cNvPr id="10" name="Footer Placeholder 8">
            <a:extLst>
              <a:ext uri="{FF2B5EF4-FFF2-40B4-BE49-F238E27FC236}">
                <a16:creationId xmlns:a16="http://schemas.microsoft.com/office/drawing/2014/main" id="{23B511DC-8E5B-2141-ACD2-B98B3A14BC14}"/>
              </a:ext>
            </a:extLst>
          </p:cNvPr>
          <p:cNvSpPr>
            <a:spLocks noGrp="1"/>
          </p:cNvSpPr>
          <p:nvPr>
            <p:ph type="ftr" sz="quarter" idx="18"/>
          </p:nvPr>
        </p:nvSpPr>
        <p:spPr/>
        <p:txBody>
          <a:bodyPr/>
          <a:lstStyle>
            <a:lvl1pPr>
              <a:defRPr/>
            </a:lvl1pPr>
          </a:lstStyle>
          <a:p>
            <a:pPr>
              <a:defRPr/>
            </a:pPr>
            <a:endParaRPr lang="en-CA" dirty="0"/>
          </a:p>
        </p:txBody>
      </p:sp>
    </p:spTree>
    <p:extLst>
      <p:ext uri="{BB962C8B-B14F-4D97-AF65-F5344CB8AC3E}">
        <p14:creationId xmlns:p14="http://schemas.microsoft.com/office/powerpoint/2010/main" val="32844976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1917453999"/>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83723"/>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4202538" algn="dec"/>
              </a:tabLst>
              <a:defRPr sz="1200"/>
            </a:lvl1pPr>
            <a:lvl2pPr marL="184562" indent="-184562">
              <a:spcBef>
                <a:spcPts val="0"/>
              </a:spcBef>
              <a:tabLst/>
              <a:defRPr/>
            </a:lvl2pPr>
            <a:lvl3pPr>
              <a:spcBef>
                <a:spcPts val="0"/>
              </a:spcBef>
              <a:defRPr/>
            </a:lvl3pPr>
            <a:lvl4pPr>
              <a:spcBef>
                <a:spcPts val="0"/>
              </a:spcBef>
              <a:defRPr/>
            </a:lvl4pPr>
            <a:lvl5pPr>
              <a:spcBef>
                <a:spcPts val="0"/>
              </a:spcBef>
              <a:defRPr/>
            </a:lvl5pPr>
          </a:lstStyle>
          <a:p>
            <a:pPr marL="0" marR="0" lvl="0" indent="0" algn="l" defTabSz="487644" rtl="0" eaLnBrk="1" fontAlgn="auto" latinLnBrk="0" hangingPunct="1">
              <a:lnSpc>
                <a:spcPct val="100000"/>
              </a:lnSpc>
              <a:spcBef>
                <a:spcPts val="0"/>
              </a:spcBef>
              <a:spcAft>
                <a:spcPts val="0"/>
              </a:spcAft>
              <a:buClrTx/>
              <a:buSzTx/>
              <a:buFont typeface="Arial"/>
              <a:buNone/>
              <a:tabLst>
                <a:tab pos="4291263" algn="r"/>
              </a:tabLst>
              <a:defRPr/>
            </a:pPr>
            <a:r>
              <a:rPr lang="en-US" dirty="0"/>
              <a:t>Click to edit Master text styles</a:t>
            </a:r>
          </a:p>
        </p:txBody>
      </p:sp>
    </p:spTree>
    <p:extLst>
      <p:ext uri="{BB962C8B-B14F-4D97-AF65-F5344CB8AC3E}">
        <p14:creationId xmlns:p14="http://schemas.microsoft.com/office/powerpoint/2010/main" val="155046621"/>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2017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1"/>
            <a:ext cx="1722792" cy="701463"/>
          </a:xfrm>
          <a:prstGeom prst="rect">
            <a:avLst/>
          </a:prstGeom>
        </p:spPr>
      </p:pic>
    </p:spTree>
    <p:extLst>
      <p:ext uri="{BB962C8B-B14F-4D97-AF65-F5344CB8AC3E}">
        <p14:creationId xmlns:p14="http://schemas.microsoft.com/office/powerpoint/2010/main" val="394710958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4272465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7"/>
        <p:cNvGrpSpPr/>
        <p:nvPr/>
      </p:nvGrpSpPr>
      <p:grpSpPr>
        <a:xfrm>
          <a:off x="0" y="0"/>
          <a:ext cx="0" cy="0"/>
          <a:chOff x="0" y="0"/>
          <a:chExt cx="0" cy="0"/>
        </a:xfrm>
      </p:grpSpPr>
    </p:spTree>
    <p:extLst>
      <p:ext uri="{BB962C8B-B14F-4D97-AF65-F5344CB8AC3E}">
        <p14:creationId xmlns:p14="http://schemas.microsoft.com/office/powerpoint/2010/main" val="19976685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88737" y="6443683"/>
            <a:ext cx="803267" cy="311151"/>
          </a:xfrm>
          <a:prstGeom prst="rect">
            <a:avLst/>
          </a:prstGeom>
        </p:spPr>
      </p:pic>
    </p:spTree>
    <p:extLst>
      <p:ext uri="{BB962C8B-B14F-4D97-AF65-F5344CB8AC3E}">
        <p14:creationId xmlns:p14="http://schemas.microsoft.com/office/powerpoint/2010/main" val="550964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a:xfrm>
            <a:off x="298483" y="6383869"/>
            <a:ext cx="4986528" cy="222249"/>
          </a:xfrm>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1A0AD2AD-13CE-F842-8E45-FCC1469E1791}"/>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22889147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8D464A92-898F-5043-8769-D8EF0DFB4E0F}"/>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314678875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a:extLst>
              <a:ext uri="{FF2B5EF4-FFF2-40B4-BE49-F238E27FC236}">
                <a16:creationId xmlns:a16="http://schemas.microsoft.com/office/drawing/2014/main" id="{570F4160-C92E-934A-B06E-EA5C3B1BE23D}"/>
              </a:ext>
            </a:extLst>
          </p:cNvPr>
          <p:cNvPicPr>
            <a:picLocks noChangeAspect="1"/>
          </p:cNvPicPr>
          <p:nvPr userDrawn="1"/>
        </p:nvPicPr>
        <p:blipFill>
          <a:blip r:embed="rId2"/>
          <a:srcRect/>
          <a:stretch/>
        </p:blipFill>
        <p:spPr>
          <a:xfrm>
            <a:off x="9402000" y="5982652"/>
            <a:ext cx="2768921" cy="826632"/>
          </a:xfrm>
          <a:prstGeom prst="rect">
            <a:avLst/>
          </a:prstGeom>
        </p:spPr>
      </p:pic>
    </p:spTree>
    <p:extLst>
      <p:ext uri="{BB962C8B-B14F-4D97-AF65-F5344CB8AC3E}">
        <p14:creationId xmlns:p14="http://schemas.microsoft.com/office/powerpoint/2010/main" val="4130808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8658499-6E14-9046-A219-1CA8E9570590}"/>
              </a:ext>
            </a:extLst>
          </p:cNvPr>
          <p:cNvSpPr>
            <a:spLocks noGrp="1"/>
          </p:cNvSpPr>
          <p:nvPr>
            <p:ph type="sldNum" sz="quarter" idx="17"/>
          </p:nvPr>
        </p:nvSpPr>
        <p:spPr/>
        <p:txBody>
          <a:bodyPr/>
          <a:lstStyle>
            <a:lvl1pPr>
              <a:defRPr/>
            </a:lvl1pPr>
          </a:lstStyle>
          <a:p>
            <a:pPr>
              <a:defRPr/>
            </a:pPr>
            <a:fld id="{2F82BEEC-20E1-0B49-B419-297FC4822988}" type="slidenum">
              <a:rPr lang="en-CA"/>
              <a:pPr>
                <a:defRPr/>
              </a:pPr>
              <a:t>‹#›</a:t>
            </a:fld>
            <a:endParaRPr lang="en-CA" dirty="0"/>
          </a:p>
        </p:txBody>
      </p:sp>
      <p:sp>
        <p:nvSpPr>
          <p:cNvPr id="8" name="Footer Placeholder 8">
            <a:extLst>
              <a:ext uri="{FF2B5EF4-FFF2-40B4-BE49-F238E27FC236}">
                <a16:creationId xmlns:a16="http://schemas.microsoft.com/office/drawing/2014/main" id="{65FAC0FA-CEF7-3E4F-889A-560DE255BD23}"/>
              </a:ext>
            </a:extLst>
          </p:cNvPr>
          <p:cNvSpPr>
            <a:spLocks noGrp="1"/>
          </p:cNvSpPr>
          <p:nvPr>
            <p:ph type="ftr" sz="quarter" idx="18"/>
          </p:nvPr>
        </p:nvSpPr>
        <p:spPr/>
        <p:txBody>
          <a:bodyPr/>
          <a:lstStyle>
            <a:lvl1pPr>
              <a:defRPr/>
            </a:lvl1pPr>
          </a:lstStyle>
          <a:p>
            <a:pPr>
              <a:defRPr/>
            </a:pPr>
            <a:endParaRPr lang="en-CA" dirty="0"/>
          </a:p>
        </p:txBody>
      </p:sp>
    </p:spTree>
    <p:extLst>
      <p:ext uri="{BB962C8B-B14F-4D97-AF65-F5344CB8AC3E}">
        <p14:creationId xmlns:p14="http://schemas.microsoft.com/office/powerpoint/2010/main" val="191493221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44926240-7A39-1E4C-B998-A6CADFA8B854}"/>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263476457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5DE8F92E-4E2C-A847-9209-7AEA71527A6F}"/>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367118556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74081F7C-B6C9-BB49-BCE8-0AC219F6D690}"/>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9815038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C5E8BB9B-26E1-B446-BC38-7227EAA7BC96}"/>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19181985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0C9D8CC9-5EB8-DA4E-9942-32F017C411B5}"/>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196447856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1"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A31ADFF3-03DE-6441-B8C9-D40D2397257B}"/>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386019317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22D116FB-F0DF-0E46-AD23-D9B3D97EFF33}"/>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51527238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C2F0773A-5E31-B44D-AC61-9B546F54624E}"/>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247774355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C003F8FC-273E-5944-A67D-51A942AD43B5}"/>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295531940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AA995219-8773-6447-B03E-D4DECA85468B}"/>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340027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9AC0EB-0285-0B44-B63E-5EA538462D85}"/>
              </a:ext>
            </a:extLst>
          </p:cNvPr>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en-US" sz="1600" dirty="0">
              <a:solidFill>
                <a:srgbClr val="FFFFFF"/>
              </a:solidFill>
              <a:cs typeface="Arial" panose="020B0604020202020204" pitchFamily="34" charset="0"/>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Slide Number Placeholder 2">
            <a:extLst>
              <a:ext uri="{FF2B5EF4-FFF2-40B4-BE49-F238E27FC236}">
                <a16:creationId xmlns:a16="http://schemas.microsoft.com/office/drawing/2014/main" id="{3CC1392B-DEF8-7348-8F61-699907440656}"/>
              </a:ext>
            </a:extLst>
          </p:cNvPr>
          <p:cNvSpPr>
            <a:spLocks noGrp="1"/>
          </p:cNvSpPr>
          <p:nvPr>
            <p:ph type="sldNum" sz="quarter" idx="14"/>
          </p:nvPr>
        </p:nvSpPr>
        <p:spPr/>
        <p:txBody>
          <a:bodyPr/>
          <a:lstStyle>
            <a:lvl1pPr>
              <a:defRPr/>
            </a:lvl1pPr>
          </a:lstStyle>
          <a:p>
            <a:pPr>
              <a:defRPr/>
            </a:pPr>
            <a:fld id="{C172AD5E-9BD3-3B4D-9990-FB2328353731}" type="slidenum">
              <a:rPr lang="en-CA"/>
              <a:pPr>
                <a:defRPr/>
              </a:pPr>
              <a:t>‹#›</a:t>
            </a:fld>
            <a:endParaRPr lang="en-CA" dirty="0"/>
          </a:p>
        </p:txBody>
      </p:sp>
      <p:sp>
        <p:nvSpPr>
          <p:cNvPr id="8" name="Footer Placeholder 3">
            <a:extLst>
              <a:ext uri="{FF2B5EF4-FFF2-40B4-BE49-F238E27FC236}">
                <a16:creationId xmlns:a16="http://schemas.microsoft.com/office/drawing/2014/main" id="{AEA5EFB4-B1B3-F54B-9EE0-981F7D3453F6}"/>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17146569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IBM Plex Sans"/>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2410914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Logo" descr="IBM + RedHat logo">
            <a:extLst>
              <a:ext uri="{FF2B5EF4-FFF2-40B4-BE49-F238E27FC236}">
                <a16:creationId xmlns:a16="http://schemas.microsoft.com/office/drawing/2014/main" id="{C3A38220-E5CA-4444-A7CF-FC298C425BEA}"/>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17198760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FEEC317E-B4F8-8545-A006-96FA8E510BB8}"/>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161916284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9DA8DCAA-EBAB-D443-A06C-E01593FE2C29}"/>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2239823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11" name="Logo">
            <a:extLst>
              <a:ext uri="{FF2B5EF4-FFF2-40B4-BE49-F238E27FC236}">
                <a16:creationId xmlns:a16="http://schemas.microsoft.com/office/drawing/2014/main" id="{FD882449-64F6-7D47-9D74-6F31F1A9BD0D}"/>
              </a:ext>
            </a:extLst>
          </p:cNvPr>
          <p:cNvPicPr>
            <a:picLocks noChangeAspect="1"/>
          </p:cNvPicPr>
          <p:nvPr userDrawn="1"/>
        </p:nvPicPr>
        <p:blipFill>
          <a:blip r:embed="rId2"/>
          <a:srcRect/>
          <a:stretch/>
        </p:blipFill>
        <p:spPr>
          <a:xfrm>
            <a:off x="9402000" y="5982652"/>
            <a:ext cx="2768921" cy="826632"/>
          </a:xfrm>
          <a:prstGeom prst="rect">
            <a:avLst/>
          </a:prstGeom>
        </p:spPr>
      </p:pic>
    </p:spTree>
    <p:extLst>
      <p:ext uri="{BB962C8B-B14F-4D97-AF65-F5344CB8AC3E}">
        <p14:creationId xmlns:p14="http://schemas.microsoft.com/office/powerpoint/2010/main" val="6184751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pic>
        <p:nvPicPr>
          <p:cNvPr id="9" name="Logo">
            <a:extLst>
              <a:ext uri="{FF2B5EF4-FFF2-40B4-BE49-F238E27FC236}">
                <a16:creationId xmlns:a16="http://schemas.microsoft.com/office/drawing/2014/main" id="{56BB60E0-6B6C-7A46-9099-782F5A6A547B}"/>
              </a:ext>
            </a:extLst>
          </p:cNvPr>
          <p:cNvPicPr>
            <a:picLocks noChangeAspect="1"/>
          </p:cNvPicPr>
          <p:nvPr userDrawn="1"/>
        </p:nvPicPr>
        <p:blipFill>
          <a:blip r:embed="rId2"/>
          <a:srcRect/>
          <a:stretch/>
        </p:blipFill>
        <p:spPr>
          <a:xfrm>
            <a:off x="9402000" y="5982652"/>
            <a:ext cx="2768921" cy="826632"/>
          </a:xfrm>
          <a:prstGeom prst="rect">
            <a:avLst/>
          </a:prstGeom>
        </p:spPr>
      </p:pic>
    </p:spTree>
    <p:extLst>
      <p:ext uri="{BB962C8B-B14F-4D97-AF65-F5344CB8AC3E}">
        <p14:creationId xmlns:p14="http://schemas.microsoft.com/office/powerpoint/2010/main" val="43152070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B7F3D0AA-E433-554E-959C-0351FBC871AD}"/>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199651067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54D48A9F-9601-DE42-8C95-1D63DC35FB5F}"/>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5943105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2"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90" y="268819"/>
            <a:ext cx="5524500" cy="5725583"/>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97CBE0E1-C5A1-2C45-AA0B-D4467DE78835}"/>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209518801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CC092D5C-4CB3-6A4B-9774-7544CD94E407}"/>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1824924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C53D0E8F-921D-034D-9729-59D3BF3DCB18}"/>
              </a:ext>
            </a:extLst>
          </p:cNvPr>
          <p:cNvSpPr>
            <a:spLocks noGrp="1"/>
          </p:cNvSpPr>
          <p:nvPr>
            <p:ph type="sldNum" sz="quarter" idx="16"/>
          </p:nvPr>
        </p:nvSpPr>
        <p:spPr/>
        <p:txBody>
          <a:bodyPr/>
          <a:lstStyle>
            <a:lvl1pPr>
              <a:defRPr/>
            </a:lvl1pPr>
          </a:lstStyle>
          <a:p>
            <a:pPr>
              <a:defRPr/>
            </a:pPr>
            <a:fld id="{383A1640-423F-3944-85A2-6B78F346DEB9}" type="slidenum">
              <a:rPr lang="en-CA"/>
              <a:pPr>
                <a:defRPr/>
              </a:pPr>
              <a:t>‹#›</a:t>
            </a:fld>
            <a:endParaRPr lang="en-CA" dirty="0"/>
          </a:p>
        </p:txBody>
      </p:sp>
      <p:sp>
        <p:nvSpPr>
          <p:cNvPr id="5" name="Footer Placeholder 8">
            <a:extLst>
              <a:ext uri="{FF2B5EF4-FFF2-40B4-BE49-F238E27FC236}">
                <a16:creationId xmlns:a16="http://schemas.microsoft.com/office/drawing/2014/main" id="{23AA1C40-A8F4-AC44-8285-E7BC295FBD20}"/>
              </a:ext>
            </a:extLst>
          </p:cNvPr>
          <p:cNvSpPr>
            <a:spLocks noGrp="1"/>
          </p:cNvSpPr>
          <p:nvPr>
            <p:ph type="ftr" sz="quarter" idx="17"/>
          </p:nvPr>
        </p:nvSpPr>
        <p:spPr/>
        <p:txBody>
          <a:bodyPr/>
          <a:lstStyle>
            <a:lvl1pPr>
              <a:defRPr/>
            </a:lvl1pPr>
          </a:lstStyle>
          <a:p>
            <a:pPr>
              <a:defRPr/>
            </a:pPr>
            <a:endParaRPr lang="en-CA" dirty="0"/>
          </a:p>
        </p:txBody>
      </p:sp>
    </p:spTree>
    <p:extLst>
      <p:ext uri="{BB962C8B-B14F-4D97-AF65-F5344CB8AC3E}">
        <p14:creationId xmlns:p14="http://schemas.microsoft.com/office/powerpoint/2010/main" val="98094939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0F059255-8AE7-E848-8E12-54B6F0E0D542}"/>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199243614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4A6F1C42-401D-874E-AABA-332DC634AA17}"/>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382615003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AEC4ADE8-FE37-C546-B35A-9E7A3E42D929}"/>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50265860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DF9594E7-2DAC-FA45-BE33-42D97F9D72B6}"/>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21773239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681978DE-8F88-1940-BC03-83F665671485}"/>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312385174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FC2B3EFB-07FD-3D44-861B-AC03ECBBA5B5}"/>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331886700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60289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64879D77-EA88-0B4F-9E4E-3030CC6C7B50}"/>
              </a:ext>
            </a:extLst>
          </p:cNvPr>
          <p:cNvPicPr>
            <a:picLocks noChangeAspect="1"/>
          </p:cNvPicPr>
          <p:nvPr userDrawn="1"/>
        </p:nvPicPr>
        <p:blipFill>
          <a:blip r:embed="rId2"/>
          <a:stretch>
            <a:fillRect/>
          </a:stretch>
        </p:blipFill>
        <p:spPr>
          <a:xfrm>
            <a:off x="9401998" y="5982652"/>
            <a:ext cx="2768924" cy="826632"/>
          </a:xfrm>
          <a:prstGeom prst="rect">
            <a:avLst/>
          </a:prstGeom>
        </p:spPr>
      </p:pic>
    </p:spTree>
    <p:extLst>
      <p:ext uri="{BB962C8B-B14F-4D97-AF65-F5344CB8AC3E}">
        <p14:creationId xmlns:p14="http://schemas.microsoft.com/office/powerpoint/2010/main" val="36736223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7" name="Logo" descr="IBM + RedHat logo">
            <a:extLst>
              <a:ext uri="{FF2B5EF4-FFF2-40B4-BE49-F238E27FC236}">
                <a16:creationId xmlns:a16="http://schemas.microsoft.com/office/drawing/2014/main" id="{4046062C-4DC5-094E-94DD-655273299726}"/>
              </a:ext>
            </a:extLst>
          </p:cNvPr>
          <p:cNvPicPr>
            <a:picLocks noChangeAspect="1"/>
          </p:cNvPicPr>
          <p:nvPr userDrawn="1"/>
        </p:nvPicPr>
        <p:blipFill>
          <a:blip r:embed="rId2"/>
          <a:stretch>
            <a:fillRect/>
          </a:stretch>
        </p:blipFill>
        <p:spPr>
          <a:xfrm>
            <a:off x="2653244" y="2401204"/>
            <a:ext cx="6885515" cy="2055595"/>
          </a:xfrm>
          <a:prstGeom prst="rect">
            <a:avLst/>
          </a:prstGeom>
        </p:spPr>
      </p:pic>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Tree>
    <p:extLst>
      <p:ext uri="{BB962C8B-B14F-4D97-AF65-F5344CB8AC3E}">
        <p14:creationId xmlns:p14="http://schemas.microsoft.com/office/powerpoint/2010/main" val="7585156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222E-5659-EC42-B04E-1425E3658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543D45-F3DE-B14C-A605-FDA9F4C727CA}"/>
              </a:ext>
            </a:extLst>
          </p:cNvPr>
          <p:cNvSpPr>
            <a:spLocks noGrp="1"/>
          </p:cNvSpPr>
          <p:nvPr>
            <p:ph type="dt" sz="half" idx="10"/>
          </p:nvPr>
        </p:nvSpPr>
        <p:spPr/>
        <p:txBody>
          <a:bodyPr/>
          <a:lstStyle/>
          <a:p>
            <a:fld id="{87062730-4640-9E43-A487-CF0E6A97C79F}" type="datetimeFigureOut">
              <a:rPr lang="en-US" smtClean="0"/>
              <a:t>4/16/20</a:t>
            </a:fld>
            <a:endParaRPr lang="en-US" dirty="0"/>
          </a:p>
        </p:txBody>
      </p:sp>
      <p:sp>
        <p:nvSpPr>
          <p:cNvPr id="4" name="Footer Placeholder 3">
            <a:extLst>
              <a:ext uri="{FF2B5EF4-FFF2-40B4-BE49-F238E27FC236}">
                <a16:creationId xmlns:a16="http://schemas.microsoft.com/office/drawing/2014/main" id="{512786F4-6C59-E14F-9073-76700B8F662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FE10151-B5F3-9C44-8E68-CF6E3C3300E8}"/>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1625984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28D2AA40-AFE6-C54A-9B2D-43EE3A2B15CC}"/>
              </a:ext>
            </a:extLst>
          </p:cNvPr>
          <p:cNvSpPr>
            <a:spLocks noGrp="1"/>
          </p:cNvSpPr>
          <p:nvPr>
            <p:ph type="sldNum" sz="quarter" idx="10"/>
          </p:nvPr>
        </p:nvSpPr>
        <p:spPr/>
        <p:txBody>
          <a:bodyPr/>
          <a:lstStyle>
            <a:lvl1pPr>
              <a:defRPr/>
            </a:lvl1pPr>
          </a:lstStyle>
          <a:p>
            <a:pPr>
              <a:defRPr/>
            </a:pPr>
            <a:fld id="{03FFAF23-0929-4140-91A8-937AA96343EC}" type="slidenum">
              <a:rPr lang="en-CA"/>
              <a:pPr>
                <a:defRPr/>
              </a:pPr>
              <a:t>‹#›</a:t>
            </a:fld>
            <a:endParaRPr lang="en-CA" dirty="0"/>
          </a:p>
        </p:txBody>
      </p:sp>
      <p:sp>
        <p:nvSpPr>
          <p:cNvPr id="4" name="Footer Placeholder 8">
            <a:extLst>
              <a:ext uri="{FF2B5EF4-FFF2-40B4-BE49-F238E27FC236}">
                <a16:creationId xmlns:a16="http://schemas.microsoft.com/office/drawing/2014/main" id="{BAB75A1F-2A16-FF47-9381-AF23E6A9E9AC}"/>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77967939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7_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r>
              <a:rPr lang="en-US" dirty="0"/>
              <a:t>IBM Watson / © 2018 IBM Corporation</a:t>
            </a:r>
          </a:p>
        </p:txBody>
      </p:sp>
    </p:spTree>
    <p:extLst>
      <p:ext uri="{BB962C8B-B14F-4D97-AF65-F5344CB8AC3E}">
        <p14:creationId xmlns:p14="http://schemas.microsoft.com/office/powerpoint/2010/main" val="346712113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sp>
        <p:nvSpPr>
          <p:cNvPr id="10" name="Footer Placeholder 8">
            <a:extLst>
              <a:ext uri="{FF2B5EF4-FFF2-40B4-BE49-F238E27FC236}">
                <a16:creationId xmlns:a16="http://schemas.microsoft.com/office/drawing/2014/main" id="{5D207BD9-D160-E445-B24B-8E53B08647E8}"/>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54"/>
            <a:r>
              <a:rPr lang="en-US" dirty="0">
                <a:solidFill>
                  <a:srgbClr val="FFFFFF"/>
                </a:solidFill>
              </a:rPr>
              <a:t>IBM / Data &amp; AI / © 2019 IBM Corporation</a:t>
            </a:r>
          </a:p>
        </p:txBody>
      </p:sp>
    </p:spTree>
    <p:extLst>
      <p:ext uri="{BB962C8B-B14F-4D97-AF65-F5344CB8AC3E}">
        <p14:creationId xmlns:p14="http://schemas.microsoft.com/office/powerpoint/2010/main" val="307874231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FFFFFF"/>
                </a:solidFill>
              </a:rPr>
              <a:t>IBM Cloud / Watson and Cloud Platform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3389562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Watson and Cloud Platform / © 2018 IBM Corporation</a:t>
            </a:r>
            <a:endParaRPr lang="en-US" dirty="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Fifth level</a:t>
            </a:r>
            <a:endParaRPr lang="en-US" dirty="0"/>
          </a:p>
        </p:txBody>
      </p:sp>
    </p:spTree>
    <p:extLst>
      <p:ext uri="{BB962C8B-B14F-4D97-AF65-F5344CB8AC3E}">
        <p14:creationId xmlns:p14="http://schemas.microsoft.com/office/powerpoint/2010/main" val="285081799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Watson and Cloud Platform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46761401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Watson and Cloud Platform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42269904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Tree>
    <p:extLst>
      <p:ext uri="{BB962C8B-B14F-4D97-AF65-F5344CB8AC3E}">
        <p14:creationId xmlns:p14="http://schemas.microsoft.com/office/powerpoint/2010/main" val="347995531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Watson and Cloud Platform / © 2018 IBM Corporation</a:t>
            </a:r>
          </a:p>
        </p:txBody>
      </p:sp>
    </p:spTree>
    <p:extLst>
      <p:ext uri="{BB962C8B-B14F-4D97-AF65-F5344CB8AC3E}">
        <p14:creationId xmlns:p14="http://schemas.microsoft.com/office/powerpoint/2010/main" val="320922134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2619313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8946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E345AD0E-954F-C644-9137-6E19CBBE6D64}"/>
              </a:ext>
            </a:extLst>
          </p:cNvPr>
          <p:cNvSpPr>
            <a:spLocks noGrp="1"/>
          </p:cNvSpPr>
          <p:nvPr>
            <p:ph type="sldNum" sz="quarter" idx="10"/>
          </p:nvPr>
        </p:nvSpPr>
        <p:spPr/>
        <p:txBody>
          <a:bodyPr/>
          <a:lstStyle>
            <a:lvl1pPr>
              <a:defRPr/>
            </a:lvl1pPr>
          </a:lstStyle>
          <a:p>
            <a:pPr>
              <a:defRPr/>
            </a:pPr>
            <a:fld id="{9B26B7A5-5E7D-F54E-91DF-A1A187294F59}" type="slidenum">
              <a:rPr lang="en-CA"/>
              <a:pPr>
                <a:defRPr/>
              </a:pPr>
              <a:t>‹#›</a:t>
            </a:fld>
            <a:endParaRPr lang="en-CA" dirty="0"/>
          </a:p>
        </p:txBody>
      </p:sp>
      <p:sp>
        <p:nvSpPr>
          <p:cNvPr id="4" name="Footer Placeholder 8">
            <a:extLst>
              <a:ext uri="{FF2B5EF4-FFF2-40B4-BE49-F238E27FC236}">
                <a16:creationId xmlns:a16="http://schemas.microsoft.com/office/drawing/2014/main" id="{D12C3ED6-2A55-CB44-8F8C-C02C11BA5E03}"/>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344476628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043657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IBM Cloud / Watson and Cloud Platform / © 2018 IBM Corporation</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804624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00787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61668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95715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018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54" eaLnBrk="1" fontAlgn="auto" hangingPunct="1">
              <a:spcBef>
                <a:spcPts val="0"/>
              </a:spcBef>
              <a:spcAft>
                <a:spcPts val="0"/>
              </a:spcAft>
            </a:pP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18465841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Tree>
    <p:extLst>
      <p:ext uri="{BB962C8B-B14F-4D97-AF65-F5344CB8AC3E}">
        <p14:creationId xmlns:p14="http://schemas.microsoft.com/office/powerpoint/2010/main" val="277090088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Tree>
    <p:extLst>
      <p:ext uri="{BB962C8B-B14F-4D97-AF65-F5344CB8AC3E}">
        <p14:creationId xmlns:p14="http://schemas.microsoft.com/office/powerpoint/2010/main" val="216833067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Tree>
    <p:extLst>
      <p:ext uri="{BB962C8B-B14F-4D97-AF65-F5344CB8AC3E}">
        <p14:creationId xmlns:p14="http://schemas.microsoft.com/office/powerpoint/2010/main" val="432962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D0CEC41A-704B-944F-96CF-3F4C9300FAA1}"/>
              </a:ext>
            </a:extLst>
          </p:cNvPr>
          <p:cNvSpPr>
            <a:spLocks noGrp="1"/>
          </p:cNvSpPr>
          <p:nvPr>
            <p:ph type="sldNum" sz="quarter" idx="10"/>
          </p:nvPr>
        </p:nvSpPr>
        <p:spPr/>
        <p:txBody>
          <a:bodyPr/>
          <a:lstStyle>
            <a:lvl1pPr>
              <a:defRPr/>
            </a:lvl1pPr>
          </a:lstStyle>
          <a:p>
            <a:pPr>
              <a:defRPr/>
            </a:pPr>
            <a:fld id="{B95C8F87-86BB-ED49-8DB4-4F8FD51EB9EB}" type="slidenum">
              <a:rPr lang="en-CA"/>
              <a:pPr>
                <a:defRPr/>
              </a:pPr>
              <a:t>‹#›</a:t>
            </a:fld>
            <a:endParaRPr lang="en-CA" dirty="0"/>
          </a:p>
        </p:txBody>
      </p:sp>
      <p:sp>
        <p:nvSpPr>
          <p:cNvPr id="4" name="Footer Placeholder 8">
            <a:extLst>
              <a:ext uri="{FF2B5EF4-FFF2-40B4-BE49-F238E27FC236}">
                <a16:creationId xmlns:a16="http://schemas.microsoft.com/office/drawing/2014/main" id="{D3ADE2CC-993F-564F-929F-AA58FDE25E05}"/>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2086027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9" name="Slide Number Placeholder 6">
            <a:extLst>
              <a:ext uri="{FF2B5EF4-FFF2-40B4-BE49-F238E27FC236}">
                <a16:creationId xmlns:a16="http://schemas.microsoft.com/office/drawing/2014/main" id="{B8AA1545-BBAE-864A-B3F0-5F055BFFB5EF}"/>
              </a:ext>
            </a:extLst>
          </p:cNvPr>
          <p:cNvSpPr>
            <a:spLocks noGrp="1"/>
          </p:cNvSpPr>
          <p:nvPr>
            <p:ph type="sldNum" sz="quarter" idx="18"/>
          </p:nvPr>
        </p:nvSpPr>
        <p:spPr/>
        <p:txBody>
          <a:bodyPr/>
          <a:lstStyle>
            <a:lvl1pPr>
              <a:defRPr/>
            </a:lvl1pPr>
          </a:lstStyle>
          <a:p>
            <a:pPr>
              <a:defRPr/>
            </a:pPr>
            <a:fld id="{1D5B013E-5FF8-2A41-BF45-F15B1BC7362B}" type="slidenum">
              <a:rPr lang="en-CA"/>
              <a:pPr>
                <a:defRPr/>
              </a:pPr>
              <a:t>‹#›</a:t>
            </a:fld>
            <a:endParaRPr lang="en-CA" dirty="0"/>
          </a:p>
        </p:txBody>
      </p:sp>
      <p:sp>
        <p:nvSpPr>
          <p:cNvPr id="11" name="Footer Placeholder 8">
            <a:extLst>
              <a:ext uri="{FF2B5EF4-FFF2-40B4-BE49-F238E27FC236}">
                <a16:creationId xmlns:a16="http://schemas.microsoft.com/office/drawing/2014/main" id="{56E34062-B9CB-F145-A7FC-62BAD5D0CFEA}"/>
              </a:ext>
            </a:extLst>
          </p:cNvPr>
          <p:cNvSpPr>
            <a:spLocks noGrp="1"/>
          </p:cNvSpPr>
          <p:nvPr>
            <p:ph type="ftr" sz="quarter" idx="19"/>
          </p:nvPr>
        </p:nvSpPr>
        <p:spPr/>
        <p:txBody>
          <a:bodyPr/>
          <a:lstStyle>
            <a:lvl1pPr>
              <a:defRPr/>
            </a:lvl1pPr>
          </a:lstStyle>
          <a:p>
            <a:pPr>
              <a:defRPr/>
            </a:pPr>
            <a:endParaRPr lang="en-CA" dirty="0"/>
          </a:p>
        </p:txBody>
      </p:sp>
    </p:spTree>
    <p:extLst>
      <p:ext uri="{BB962C8B-B14F-4D97-AF65-F5344CB8AC3E}">
        <p14:creationId xmlns:p14="http://schemas.microsoft.com/office/powerpoint/2010/main" val="159209331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68781604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1914186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6500234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9936485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Tree>
    <p:extLst>
      <p:ext uri="{BB962C8B-B14F-4D97-AF65-F5344CB8AC3E}">
        <p14:creationId xmlns:p14="http://schemas.microsoft.com/office/powerpoint/2010/main" val="53954112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Tree>
    <p:extLst>
      <p:ext uri="{BB962C8B-B14F-4D97-AF65-F5344CB8AC3E}">
        <p14:creationId xmlns:p14="http://schemas.microsoft.com/office/powerpoint/2010/main" val="33854681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82491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740474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029452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Click icon to add picture</a:t>
            </a:r>
          </a:p>
        </p:txBody>
      </p:sp>
    </p:spTree>
    <p:extLst>
      <p:ext uri="{BB962C8B-B14F-4D97-AF65-F5344CB8AC3E}">
        <p14:creationId xmlns:p14="http://schemas.microsoft.com/office/powerpoint/2010/main" val="4106283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16472F24-8486-C549-AF4A-10247887670F}"/>
              </a:ext>
            </a:extLst>
          </p:cNvPr>
          <p:cNvSpPr>
            <a:spLocks noGrp="1"/>
          </p:cNvSpPr>
          <p:nvPr>
            <p:ph type="sldNum" sz="quarter" idx="19"/>
          </p:nvPr>
        </p:nvSpPr>
        <p:spPr/>
        <p:txBody>
          <a:bodyPr/>
          <a:lstStyle>
            <a:lvl1pPr>
              <a:defRPr/>
            </a:lvl1pPr>
          </a:lstStyle>
          <a:p>
            <a:pPr>
              <a:defRPr/>
            </a:pPr>
            <a:fld id="{18742525-4761-934F-A16D-53A3F793350C}" type="slidenum">
              <a:rPr lang="en-CA"/>
              <a:pPr>
                <a:defRPr/>
              </a:pPr>
              <a:t>‹#›</a:t>
            </a:fld>
            <a:endParaRPr lang="en-CA" dirty="0"/>
          </a:p>
        </p:txBody>
      </p:sp>
      <p:sp>
        <p:nvSpPr>
          <p:cNvPr id="9" name="Footer Placeholder 8">
            <a:extLst>
              <a:ext uri="{FF2B5EF4-FFF2-40B4-BE49-F238E27FC236}">
                <a16:creationId xmlns:a16="http://schemas.microsoft.com/office/drawing/2014/main" id="{AD48BD12-1B34-F34F-A4F7-6A938EE78BD2}"/>
              </a:ext>
            </a:extLst>
          </p:cNvPr>
          <p:cNvSpPr>
            <a:spLocks noGrp="1"/>
          </p:cNvSpPr>
          <p:nvPr>
            <p:ph type="ftr" sz="quarter" idx="20"/>
          </p:nvPr>
        </p:nvSpPr>
        <p:spPr/>
        <p:txBody>
          <a:bodyPr/>
          <a:lstStyle>
            <a:lvl1pPr>
              <a:defRPr/>
            </a:lvl1pPr>
          </a:lstStyle>
          <a:p>
            <a:pPr>
              <a:defRPr/>
            </a:pPr>
            <a:endParaRPr lang="en-CA" dirty="0"/>
          </a:p>
        </p:txBody>
      </p:sp>
    </p:spTree>
    <p:extLst>
      <p:ext uri="{BB962C8B-B14F-4D97-AF65-F5344CB8AC3E}">
        <p14:creationId xmlns:p14="http://schemas.microsoft.com/office/powerpoint/2010/main" val="151283416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25181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ext uri="{BB962C8B-B14F-4D97-AF65-F5344CB8AC3E}">
        <p14:creationId xmlns:p14="http://schemas.microsoft.com/office/powerpoint/2010/main" val="269801760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5" name="Footer Placeholder 8">
            <a:extLst>
              <a:ext uri="{FF2B5EF4-FFF2-40B4-BE49-F238E27FC236}">
                <a16:creationId xmlns:a16="http://schemas.microsoft.com/office/drawing/2014/main" id="{5E5960E6-D88A-484C-9E60-80A3BF9D9208}"/>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54"/>
            <a:r>
              <a:rPr lang="en-US" dirty="0">
                <a:solidFill>
                  <a:srgbClr val="FFFFFF"/>
                </a:solidFill>
              </a:rPr>
              <a:t>IBM / Data &amp; AI / © 2019 IBM Corporation</a:t>
            </a:r>
          </a:p>
        </p:txBody>
      </p:sp>
    </p:spTree>
    <p:extLst>
      <p:ext uri="{BB962C8B-B14F-4D97-AF65-F5344CB8AC3E}">
        <p14:creationId xmlns:p14="http://schemas.microsoft.com/office/powerpoint/2010/main" val="58734974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59539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Watson and Cloud Platform / © 2018 IBM Corporation</a:t>
            </a:r>
            <a:endParaRPr lang="en-US" dirty="0">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Edit Master text styles</a:t>
            </a:r>
          </a:p>
        </p:txBody>
      </p:sp>
    </p:spTree>
    <p:extLst>
      <p:ext uri="{BB962C8B-B14F-4D97-AF65-F5344CB8AC3E}">
        <p14:creationId xmlns:p14="http://schemas.microsoft.com/office/powerpoint/2010/main" val="204146012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Watson and Cloud Platform / © 2018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230076038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044C4EDE-6329-D546-8BAB-04F33EA520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91875" y="322263"/>
            <a:ext cx="695325"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978977F6-CED2-6C44-BCD2-55F210F3C8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5132" t="30197" r="15582" b="32339"/>
          <a:stretch>
            <a:fillRect/>
          </a:stretch>
        </p:blipFill>
        <p:spPr bwMode="auto">
          <a:xfrm>
            <a:off x="9880600" y="6140450"/>
            <a:ext cx="20986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id="{2CF4A964-3211-F54A-9ABA-6E486DE4E0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8001" t="20399" r="17674" b="20718"/>
          <a:stretch>
            <a:fillRect/>
          </a:stretch>
        </p:blipFill>
        <p:spPr bwMode="auto">
          <a:xfrm>
            <a:off x="5956300" y="539750"/>
            <a:ext cx="5729288"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2DDB0A91-CDAD-5940-AA31-E6ADC00149E5}"/>
              </a:ext>
            </a:extLst>
          </p:cNvPr>
          <p:cNvSpPr>
            <a:spLocks noGrp="1"/>
          </p:cNvSpPr>
          <p:nvPr>
            <p:ph type="ftr" sz="quarter" idx="10"/>
          </p:nvPr>
        </p:nvSpPr>
        <p:spPr>
          <a:xfrm>
            <a:off x="304800" y="6437313"/>
            <a:ext cx="8534400" cy="182562"/>
          </a:xfrm>
        </p:spPr>
        <p:txBody>
          <a:bodyPr/>
          <a:lstStyle>
            <a:lvl1pPr>
              <a:defRPr>
                <a:solidFill>
                  <a:schemeClr val="bg2"/>
                </a:solidFill>
              </a:defRPr>
            </a:lvl1pPr>
          </a:lstStyle>
          <a:p>
            <a:pPr>
              <a:defRPr/>
            </a:pPr>
            <a:endParaRPr lang="en-CA" dirty="0"/>
          </a:p>
        </p:txBody>
      </p:sp>
    </p:spTree>
    <p:extLst>
      <p:ext uri="{BB962C8B-B14F-4D97-AF65-F5344CB8AC3E}">
        <p14:creationId xmlns:p14="http://schemas.microsoft.com/office/powerpoint/2010/main" val="360909847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F63D162-B6BD-7545-9F1E-ECC57068C102}"/>
              </a:ext>
            </a:extLst>
          </p:cNvPr>
          <p:cNvSpPr>
            <a:spLocks noGrp="1"/>
          </p:cNvSpPr>
          <p:nvPr>
            <p:ph type="sldNum" sz="quarter" idx="10"/>
          </p:nvPr>
        </p:nvSpPr>
        <p:spPr/>
        <p:txBody>
          <a:bodyPr/>
          <a:lstStyle>
            <a:lvl1pPr>
              <a:defRPr/>
            </a:lvl1pPr>
          </a:lstStyle>
          <a:p>
            <a:pPr>
              <a:defRPr/>
            </a:pPr>
            <a:fld id="{CEEFC96A-43B4-E249-A2DA-644C14EFEF5B}" type="slidenum">
              <a:rPr lang="en-CA"/>
              <a:pPr>
                <a:defRPr/>
              </a:pPr>
              <a:t>‹#›</a:t>
            </a:fld>
            <a:endParaRPr lang="en-CA" dirty="0"/>
          </a:p>
        </p:txBody>
      </p:sp>
      <p:sp>
        <p:nvSpPr>
          <p:cNvPr id="4" name="Footer Placeholder 8">
            <a:extLst>
              <a:ext uri="{FF2B5EF4-FFF2-40B4-BE49-F238E27FC236}">
                <a16:creationId xmlns:a16="http://schemas.microsoft.com/office/drawing/2014/main" id="{CE685A12-0111-8740-B713-3C6709CDDA85}"/>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71504218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1754ED94-52FA-C94F-A787-EE460EECD62F}"/>
              </a:ext>
            </a:extLst>
          </p:cNvPr>
          <p:cNvSpPr>
            <a:spLocks noGrp="1"/>
          </p:cNvSpPr>
          <p:nvPr>
            <p:ph type="sldNum" sz="quarter" idx="14"/>
          </p:nvPr>
        </p:nvSpPr>
        <p:spPr/>
        <p:txBody>
          <a:bodyPr/>
          <a:lstStyle>
            <a:lvl1pPr>
              <a:defRPr/>
            </a:lvl1pPr>
          </a:lstStyle>
          <a:p>
            <a:pPr>
              <a:defRPr/>
            </a:pPr>
            <a:fld id="{B7312365-218F-1440-8423-F117C05C0C9A}" type="slidenum">
              <a:rPr lang="en-CA"/>
              <a:pPr>
                <a:defRPr/>
              </a:pPr>
              <a:t>‹#›</a:t>
            </a:fld>
            <a:endParaRPr lang="en-CA" dirty="0"/>
          </a:p>
        </p:txBody>
      </p:sp>
      <p:sp>
        <p:nvSpPr>
          <p:cNvPr id="8" name="Footer Placeholder 8">
            <a:extLst>
              <a:ext uri="{FF2B5EF4-FFF2-40B4-BE49-F238E27FC236}">
                <a16:creationId xmlns:a16="http://schemas.microsoft.com/office/drawing/2014/main" id="{4E4D9497-AF06-6E45-AD70-8CB8211B791C}"/>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270278643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4" name="Slide Number Placeholder 6">
            <a:extLst>
              <a:ext uri="{FF2B5EF4-FFF2-40B4-BE49-F238E27FC236}">
                <a16:creationId xmlns:a16="http://schemas.microsoft.com/office/drawing/2014/main" id="{2A0ABA21-4E0B-7941-BC0D-A043170706DF}"/>
              </a:ext>
            </a:extLst>
          </p:cNvPr>
          <p:cNvSpPr>
            <a:spLocks noGrp="1"/>
          </p:cNvSpPr>
          <p:nvPr>
            <p:ph type="sldNum" sz="quarter" idx="13"/>
          </p:nvPr>
        </p:nvSpPr>
        <p:spPr/>
        <p:txBody>
          <a:bodyPr/>
          <a:lstStyle>
            <a:lvl1pPr>
              <a:defRPr/>
            </a:lvl1pPr>
          </a:lstStyle>
          <a:p>
            <a:pPr>
              <a:defRPr/>
            </a:pPr>
            <a:fld id="{993DA9CE-EC4E-D84A-97C9-B85C1825D73D}" type="slidenum">
              <a:rPr lang="en-CA"/>
              <a:pPr>
                <a:defRPr/>
              </a:pPr>
              <a:t>‹#›</a:t>
            </a:fld>
            <a:endParaRPr lang="en-CA" dirty="0"/>
          </a:p>
        </p:txBody>
      </p:sp>
      <p:sp>
        <p:nvSpPr>
          <p:cNvPr id="5" name="Footer Placeholder 8">
            <a:extLst>
              <a:ext uri="{FF2B5EF4-FFF2-40B4-BE49-F238E27FC236}">
                <a16:creationId xmlns:a16="http://schemas.microsoft.com/office/drawing/2014/main" id="{50F40AB0-8189-6041-A8EE-F3D5009D7CB2}"/>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13549156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E20E02B0-38C0-1544-98EB-5871A02F7FFE}"/>
              </a:ext>
            </a:extLst>
          </p:cNvPr>
          <p:cNvSpPr>
            <a:spLocks noGrp="1"/>
          </p:cNvSpPr>
          <p:nvPr>
            <p:ph type="sldNum" sz="quarter" idx="19"/>
          </p:nvPr>
        </p:nvSpPr>
        <p:spPr/>
        <p:txBody>
          <a:bodyPr/>
          <a:lstStyle>
            <a:lvl1pPr>
              <a:defRPr/>
            </a:lvl1pPr>
          </a:lstStyle>
          <a:p>
            <a:pPr>
              <a:defRPr/>
            </a:pPr>
            <a:fld id="{5EBE332B-2C07-B243-8585-BC9EC0795EC0}" type="slidenum">
              <a:rPr lang="en-CA"/>
              <a:pPr>
                <a:defRPr/>
              </a:pPr>
              <a:t>‹#›</a:t>
            </a:fld>
            <a:endParaRPr lang="en-CA" dirty="0"/>
          </a:p>
        </p:txBody>
      </p:sp>
      <p:sp>
        <p:nvSpPr>
          <p:cNvPr id="9" name="Footer Placeholder 8">
            <a:extLst>
              <a:ext uri="{FF2B5EF4-FFF2-40B4-BE49-F238E27FC236}">
                <a16:creationId xmlns:a16="http://schemas.microsoft.com/office/drawing/2014/main" id="{BC1103F9-750E-894A-AC32-5E6E7AC70B18}"/>
              </a:ext>
            </a:extLst>
          </p:cNvPr>
          <p:cNvSpPr>
            <a:spLocks noGrp="1"/>
          </p:cNvSpPr>
          <p:nvPr>
            <p:ph type="ftr" sz="quarter" idx="20"/>
          </p:nvPr>
        </p:nvSpPr>
        <p:spPr/>
        <p:txBody>
          <a:bodyPr/>
          <a:lstStyle>
            <a:lvl1pPr>
              <a:defRPr/>
            </a:lvl1pPr>
          </a:lstStyle>
          <a:p>
            <a:pPr>
              <a:defRPr/>
            </a:pPr>
            <a:endParaRPr lang="en-CA" dirty="0"/>
          </a:p>
        </p:txBody>
      </p:sp>
    </p:spTree>
    <p:extLst>
      <p:ext uri="{BB962C8B-B14F-4D97-AF65-F5344CB8AC3E}">
        <p14:creationId xmlns:p14="http://schemas.microsoft.com/office/powerpoint/2010/main" val="257051721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bg2"/>
                </a:solidFill>
              </a:defRPr>
            </a:lvl1pPr>
          </a:lstStyle>
          <a:p>
            <a:pPr lvl="0"/>
            <a:r>
              <a:rPr lang="en-US" noProof="0" dirty="0"/>
              <a:t>Click icon to add picture</a:t>
            </a:r>
          </a:p>
        </p:txBody>
      </p:sp>
      <p:sp>
        <p:nvSpPr>
          <p:cNvPr id="5" name="Slide Number Placeholder 6">
            <a:extLst>
              <a:ext uri="{FF2B5EF4-FFF2-40B4-BE49-F238E27FC236}">
                <a16:creationId xmlns:a16="http://schemas.microsoft.com/office/drawing/2014/main" id="{DEF386F7-FB46-5C4C-8CF5-18F47FB06E40}"/>
              </a:ext>
            </a:extLst>
          </p:cNvPr>
          <p:cNvSpPr>
            <a:spLocks noGrp="1"/>
          </p:cNvSpPr>
          <p:nvPr>
            <p:ph type="sldNum" sz="quarter" idx="14"/>
          </p:nvPr>
        </p:nvSpPr>
        <p:spPr/>
        <p:txBody>
          <a:bodyPr/>
          <a:lstStyle>
            <a:lvl1pPr>
              <a:defRPr/>
            </a:lvl1pPr>
          </a:lstStyle>
          <a:p>
            <a:pPr>
              <a:defRPr/>
            </a:pPr>
            <a:fld id="{C0169281-6599-484F-BD5B-F4BA5E0B913F}" type="slidenum">
              <a:rPr lang="en-CA"/>
              <a:pPr>
                <a:defRPr/>
              </a:pPr>
              <a:t>‹#›</a:t>
            </a:fld>
            <a:endParaRPr lang="en-CA" dirty="0"/>
          </a:p>
        </p:txBody>
      </p:sp>
      <p:sp>
        <p:nvSpPr>
          <p:cNvPr id="7" name="Footer Placeholder 8">
            <a:extLst>
              <a:ext uri="{FF2B5EF4-FFF2-40B4-BE49-F238E27FC236}">
                <a16:creationId xmlns:a16="http://schemas.microsoft.com/office/drawing/2014/main" id="{F82E83BE-43BC-F94A-896F-A07B5CA51CC0}"/>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19478623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909CD239-8621-094C-8E98-F0A82676A838}"/>
              </a:ext>
            </a:extLst>
          </p:cNvPr>
          <p:cNvSpPr>
            <a:spLocks noGrp="1"/>
          </p:cNvSpPr>
          <p:nvPr>
            <p:ph type="sldNum" sz="quarter" idx="10"/>
          </p:nvPr>
        </p:nvSpPr>
        <p:spPr/>
        <p:txBody>
          <a:bodyPr/>
          <a:lstStyle>
            <a:lvl1pPr>
              <a:defRPr/>
            </a:lvl1pPr>
          </a:lstStyle>
          <a:p>
            <a:pPr>
              <a:defRPr/>
            </a:pPr>
            <a:fld id="{D3F6ADDC-19B7-EE4F-A500-33FD43968AA9}" type="slidenum">
              <a:rPr lang="en-CA"/>
              <a:pPr>
                <a:defRPr/>
              </a:pPr>
              <a:t>‹#›</a:t>
            </a:fld>
            <a:endParaRPr lang="en-CA" dirty="0"/>
          </a:p>
        </p:txBody>
      </p:sp>
      <p:sp>
        <p:nvSpPr>
          <p:cNvPr id="4" name="Footer Placeholder 8">
            <a:extLst>
              <a:ext uri="{FF2B5EF4-FFF2-40B4-BE49-F238E27FC236}">
                <a16:creationId xmlns:a16="http://schemas.microsoft.com/office/drawing/2014/main" id="{0777D089-FE05-7647-942D-858F15A976F0}"/>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241561738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A1014446-8379-1E48-9D98-D7D598FEEC4B}"/>
              </a:ext>
            </a:extLst>
          </p:cNvPr>
          <p:cNvSpPr>
            <a:spLocks noGrp="1"/>
          </p:cNvSpPr>
          <p:nvPr>
            <p:ph type="sldNum" sz="quarter" idx="10"/>
          </p:nvPr>
        </p:nvSpPr>
        <p:spPr/>
        <p:txBody>
          <a:bodyPr/>
          <a:lstStyle>
            <a:lvl1pPr>
              <a:defRPr/>
            </a:lvl1pPr>
          </a:lstStyle>
          <a:p>
            <a:pPr>
              <a:defRPr/>
            </a:pPr>
            <a:fld id="{A6280292-BD3F-5042-AA05-2D570A353287}" type="slidenum">
              <a:rPr lang="en-CA"/>
              <a:pPr>
                <a:defRPr/>
              </a:pPr>
              <a:t>‹#›</a:t>
            </a:fld>
            <a:endParaRPr lang="en-CA" dirty="0"/>
          </a:p>
        </p:txBody>
      </p:sp>
      <p:sp>
        <p:nvSpPr>
          <p:cNvPr id="4" name="Footer Placeholder 8">
            <a:extLst>
              <a:ext uri="{FF2B5EF4-FFF2-40B4-BE49-F238E27FC236}">
                <a16:creationId xmlns:a16="http://schemas.microsoft.com/office/drawing/2014/main" id="{5A2EEF83-A0E9-4540-80DD-F628E0EC8F0F}"/>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279170502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
        <p:nvSpPr>
          <p:cNvPr id="5" name="Slide Number Placeholder 6">
            <a:extLst>
              <a:ext uri="{FF2B5EF4-FFF2-40B4-BE49-F238E27FC236}">
                <a16:creationId xmlns:a16="http://schemas.microsoft.com/office/drawing/2014/main" id="{F7CA8BFE-4649-4B43-94E4-E2A193C84899}"/>
              </a:ext>
            </a:extLst>
          </p:cNvPr>
          <p:cNvSpPr>
            <a:spLocks noGrp="1"/>
          </p:cNvSpPr>
          <p:nvPr>
            <p:ph type="sldNum" sz="quarter" idx="14"/>
          </p:nvPr>
        </p:nvSpPr>
        <p:spPr/>
        <p:txBody>
          <a:bodyPr/>
          <a:lstStyle>
            <a:lvl1pPr>
              <a:defRPr/>
            </a:lvl1pPr>
          </a:lstStyle>
          <a:p>
            <a:pPr>
              <a:defRPr/>
            </a:pPr>
            <a:fld id="{30549CA4-9063-9646-A1A9-35EE0B72E6A9}" type="slidenum">
              <a:rPr lang="en-CA"/>
              <a:pPr>
                <a:defRPr/>
              </a:pPr>
              <a:t>‹#›</a:t>
            </a:fld>
            <a:endParaRPr lang="en-CA" dirty="0"/>
          </a:p>
        </p:txBody>
      </p:sp>
      <p:sp>
        <p:nvSpPr>
          <p:cNvPr id="7" name="Footer Placeholder 8">
            <a:extLst>
              <a:ext uri="{FF2B5EF4-FFF2-40B4-BE49-F238E27FC236}">
                <a16:creationId xmlns:a16="http://schemas.microsoft.com/office/drawing/2014/main" id="{DC9E6560-79DE-6C4F-A14D-A64CAD740BB1}"/>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375872766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019C9470-3701-6B47-A741-B69358CDA353}"/>
              </a:ext>
            </a:extLst>
          </p:cNvPr>
          <p:cNvSpPr>
            <a:spLocks noGrp="1"/>
          </p:cNvSpPr>
          <p:nvPr>
            <p:ph type="sldNum" sz="quarter" idx="14"/>
          </p:nvPr>
        </p:nvSpPr>
        <p:spPr/>
        <p:txBody>
          <a:bodyPr/>
          <a:lstStyle>
            <a:lvl1pPr>
              <a:defRPr/>
            </a:lvl1pPr>
          </a:lstStyle>
          <a:p>
            <a:pPr>
              <a:defRPr/>
            </a:pPr>
            <a:fld id="{5DFEF756-EF84-8243-A3D2-AA1A19587DF4}" type="slidenum">
              <a:rPr lang="en-CA"/>
              <a:pPr>
                <a:defRPr/>
              </a:pPr>
              <a:t>‹#›</a:t>
            </a:fld>
            <a:endParaRPr lang="en-CA" dirty="0"/>
          </a:p>
        </p:txBody>
      </p:sp>
      <p:sp>
        <p:nvSpPr>
          <p:cNvPr id="6" name="Footer Placeholder 8">
            <a:extLst>
              <a:ext uri="{FF2B5EF4-FFF2-40B4-BE49-F238E27FC236}">
                <a16:creationId xmlns:a16="http://schemas.microsoft.com/office/drawing/2014/main" id="{BB274705-6AE3-D043-92BD-2EEF5A5BF2DC}"/>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95118811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49906EA5-9AFE-9946-9A7D-530E3C458A9F}"/>
              </a:ext>
            </a:extLst>
          </p:cNvPr>
          <p:cNvSpPr>
            <a:spLocks noGrp="1"/>
          </p:cNvSpPr>
          <p:nvPr>
            <p:ph type="sldNum" sz="quarter" idx="15"/>
          </p:nvPr>
        </p:nvSpPr>
        <p:spPr/>
        <p:txBody>
          <a:bodyPr/>
          <a:lstStyle>
            <a:lvl1pPr>
              <a:defRPr/>
            </a:lvl1pPr>
          </a:lstStyle>
          <a:p>
            <a:pPr>
              <a:defRPr/>
            </a:pPr>
            <a:fld id="{5FB83452-09E7-C740-AA30-B2D266E5DC29}" type="slidenum">
              <a:rPr lang="en-CA"/>
              <a:pPr>
                <a:defRPr/>
              </a:pPr>
              <a:t>‹#›</a:t>
            </a:fld>
            <a:endParaRPr lang="en-CA" dirty="0"/>
          </a:p>
        </p:txBody>
      </p:sp>
      <p:sp>
        <p:nvSpPr>
          <p:cNvPr id="9" name="Footer Placeholder 8">
            <a:extLst>
              <a:ext uri="{FF2B5EF4-FFF2-40B4-BE49-F238E27FC236}">
                <a16:creationId xmlns:a16="http://schemas.microsoft.com/office/drawing/2014/main" id="{0C93CE0F-9164-F94F-8AFC-4494A25C7737}"/>
              </a:ext>
            </a:extLst>
          </p:cNvPr>
          <p:cNvSpPr>
            <a:spLocks noGrp="1"/>
          </p:cNvSpPr>
          <p:nvPr>
            <p:ph type="ftr" sz="quarter" idx="16"/>
          </p:nvPr>
        </p:nvSpPr>
        <p:spPr/>
        <p:txBody>
          <a:bodyPr/>
          <a:lstStyle>
            <a:lvl1pPr>
              <a:defRPr/>
            </a:lvl1pPr>
          </a:lstStyle>
          <a:p>
            <a:pPr>
              <a:defRPr/>
            </a:pPr>
            <a:endParaRPr lang="en-CA" dirty="0"/>
          </a:p>
        </p:txBody>
      </p:sp>
    </p:spTree>
    <p:extLst>
      <p:ext uri="{BB962C8B-B14F-4D97-AF65-F5344CB8AC3E}">
        <p14:creationId xmlns:p14="http://schemas.microsoft.com/office/powerpoint/2010/main" val="239900853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BB26B556-B527-FF48-A966-D6903A65E8D0}"/>
              </a:ext>
            </a:extLst>
          </p:cNvPr>
          <p:cNvSpPr>
            <a:spLocks noGrp="1"/>
          </p:cNvSpPr>
          <p:nvPr>
            <p:ph type="sldNum" sz="quarter" idx="14"/>
          </p:nvPr>
        </p:nvSpPr>
        <p:spPr/>
        <p:txBody>
          <a:bodyPr/>
          <a:lstStyle>
            <a:lvl1pPr>
              <a:defRPr/>
            </a:lvl1pPr>
          </a:lstStyle>
          <a:p>
            <a:pPr>
              <a:defRPr/>
            </a:pPr>
            <a:fld id="{773CEB2D-7BDF-224F-A683-430E755BC82D}" type="slidenum">
              <a:rPr lang="en-CA"/>
              <a:pPr>
                <a:defRPr/>
              </a:pPr>
              <a:t>‹#›</a:t>
            </a:fld>
            <a:endParaRPr lang="en-CA" dirty="0"/>
          </a:p>
        </p:txBody>
      </p:sp>
      <p:sp>
        <p:nvSpPr>
          <p:cNvPr id="7" name="Footer Placeholder 8">
            <a:extLst>
              <a:ext uri="{FF2B5EF4-FFF2-40B4-BE49-F238E27FC236}">
                <a16:creationId xmlns:a16="http://schemas.microsoft.com/office/drawing/2014/main" id="{23FC1519-FC66-5449-BACA-9A4CEF27EECA}"/>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415960928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713D4C25-5DDD-544B-9CFB-EE1D221992DF}"/>
              </a:ext>
            </a:extLst>
          </p:cNvPr>
          <p:cNvSpPr>
            <a:spLocks noGrp="1"/>
          </p:cNvSpPr>
          <p:nvPr>
            <p:ph type="sldNum" sz="quarter" idx="17"/>
          </p:nvPr>
        </p:nvSpPr>
        <p:spPr/>
        <p:txBody>
          <a:bodyPr/>
          <a:lstStyle>
            <a:lvl1pPr>
              <a:defRPr/>
            </a:lvl1pPr>
          </a:lstStyle>
          <a:p>
            <a:pPr>
              <a:defRPr/>
            </a:pPr>
            <a:fld id="{21F72838-845A-A349-B47B-8FD1ACAB527E}" type="slidenum">
              <a:rPr lang="en-CA"/>
              <a:pPr>
                <a:defRPr/>
              </a:pPr>
              <a:t>‹#›</a:t>
            </a:fld>
            <a:endParaRPr lang="en-CA" dirty="0"/>
          </a:p>
        </p:txBody>
      </p:sp>
      <p:sp>
        <p:nvSpPr>
          <p:cNvPr id="11" name="Footer Placeholder 8">
            <a:extLst>
              <a:ext uri="{FF2B5EF4-FFF2-40B4-BE49-F238E27FC236}">
                <a16:creationId xmlns:a16="http://schemas.microsoft.com/office/drawing/2014/main" id="{87E0B9B0-5C3D-F042-B3AB-BC446D63321E}"/>
              </a:ext>
            </a:extLst>
          </p:cNvPr>
          <p:cNvSpPr>
            <a:spLocks noGrp="1"/>
          </p:cNvSpPr>
          <p:nvPr>
            <p:ph type="ftr" sz="quarter" idx="18"/>
          </p:nvPr>
        </p:nvSpPr>
        <p:spPr/>
        <p:txBody>
          <a:bodyPr/>
          <a:lstStyle>
            <a:lvl1pPr>
              <a:defRPr/>
            </a:lvl1pPr>
          </a:lstStyle>
          <a:p>
            <a:pPr>
              <a:defRPr/>
            </a:pPr>
            <a:endParaRPr lang="en-CA" dirty="0"/>
          </a:p>
        </p:txBody>
      </p:sp>
    </p:spTree>
    <p:extLst>
      <p:ext uri="{BB962C8B-B14F-4D97-AF65-F5344CB8AC3E}">
        <p14:creationId xmlns:p14="http://schemas.microsoft.com/office/powerpoint/2010/main" val="428910904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A5A647AC-CD47-5F4D-8FDB-0825CD435764}"/>
              </a:ext>
            </a:extLst>
          </p:cNvPr>
          <p:cNvSpPr>
            <a:spLocks noGrp="1"/>
          </p:cNvSpPr>
          <p:nvPr>
            <p:ph type="sldNum" sz="quarter" idx="16"/>
          </p:nvPr>
        </p:nvSpPr>
        <p:spPr/>
        <p:txBody>
          <a:bodyPr/>
          <a:lstStyle>
            <a:lvl1pPr>
              <a:defRPr/>
            </a:lvl1pPr>
          </a:lstStyle>
          <a:p>
            <a:pPr>
              <a:defRPr/>
            </a:pPr>
            <a:fld id="{81A2044A-2854-9D43-986F-918B0BA1DC45}" type="slidenum">
              <a:rPr lang="en-CA"/>
              <a:pPr>
                <a:defRPr/>
              </a:pPr>
              <a:t>‹#›</a:t>
            </a:fld>
            <a:endParaRPr lang="en-CA" dirty="0"/>
          </a:p>
        </p:txBody>
      </p:sp>
      <p:sp>
        <p:nvSpPr>
          <p:cNvPr id="9" name="Footer Placeholder 8">
            <a:extLst>
              <a:ext uri="{FF2B5EF4-FFF2-40B4-BE49-F238E27FC236}">
                <a16:creationId xmlns:a16="http://schemas.microsoft.com/office/drawing/2014/main" id="{B51ED17D-F583-E24A-A1B5-71A1CA9A0F5B}"/>
              </a:ext>
            </a:extLst>
          </p:cNvPr>
          <p:cNvSpPr>
            <a:spLocks noGrp="1"/>
          </p:cNvSpPr>
          <p:nvPr>
            <p:ph type="ftr" sz="quarter" idx="17"/>
          </p:nvPr>
        </p:nvSpPr>
        <p:spPr/>
        <p:txBody>
          <a:bodyPr/>
          <a:lstStyle>
            <a:lvl1pPr>
              <a:defRPr/>
            </a:lvl1pPr>
          </a:lstStyle>
          <a:p>
            <a:pPr>
              <a:defRPr/>
            </a:pPr>
            <a:endParaRPr lang="en-CA" dirty="0"/>
          </a:p>
        </p:txBody>
      </p:sp>
    </p:spTree>
    <p:extLst>
      <p:ext uri="{BB962C8B-B14F-4D97-AF65-F5344CB8AC3E}">
        <p14:creationId xmlns:p14="http://schemas.microsoft.com/office/powerpoint/2010/main" val="380686470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BCEE4119-463F-BE45-B214-F56AAF7C4A60}"/>
              </a:ext>
            </a:extLst>
          </p:cNvPr>
          <p:cNvSpPr>
            <a:spLocks noGrp="1"/>
          </p:cNvSpPr>
          <p:nvPr>
            <p:ph type="sldNum" sz="quarter" idx="17"/>
          </p:nvPr>
        </p:nvSpPr>
        <p:spPr/>
        <p:txBody>
          <a:bodyPr/>
          <a:lstStyle>
            <a:lvl1pPr>
              <a:defRPr/>
            </a:lvl1pPr>
          </a:lstStyle>
          <a:p>
            <a:pPr>
              <a:defRPr/>
            </a:pPr>
            <a:fld id="{12CF39DE-0B43-0B48-A644-10AA41881165}" type="slidenum">
              <a:rPr lang="en-CA"/>
              <a:pPr>
                <a:defRPr/>
              </a:pPr>
              <a:t>‹#›</a:t>
            </a:fld>
            <a:endParaRPr lang="en-CA" dirty="0"/>
          </a:p>
        </p:txBody>
      </p:sp>
      <p:sp>
        <p:nvSpPr>
          <p:cNvPr id="10" name="Footer Placeholder 8">
            <a:extLst>
              <a:ext uri="{FF2B5EF4-FFF2-40B4-BE49-F238E27FC236}">
                <a16:creationId xmlns:a16="http://schemas.microsoft.com/office/drawing/2014/main" id="{A909C00E-93C7-3C4D-B4B2-56A96A73FF98}"/>
              </a:ext>
            </a:extLst>
          </p:cNvPr>
          <p:cNvSpPr>
            <a:spLocks noGrp="1"/>
          </p:cNvSpPr>
          <p:nvPr>
            <p:ph type="ftr" sz="quarter" idx="18"/>
          </p:nvPr>
        </p:nvSpPr>
        <p:spPr/>
        <p:txBody>
          <a:bodyPr/>
          <a:lstStyle>
            <a:lvl1pPr>
              <a:defRPr/>
            </a:lvl1pPr>
          </a:lstStyle>
          <a:p>
            <a:pPr>
              <a:defRPr/>
            </a:pPr>
            <a:endParaRPr lang="en-CA" dirty="0"/>
          </a:p>
        </p:txBody>
      </p:sp>
    </p:spTree>
    <p:extLst>
      <p:ext uri="{BB962C8B-B14F-4D97-AF65-F5344CB8AC3E}">
        <p14:creationId xmlns:p14="http://schemas.microsoft.com/office/powerpoint/2010/main" val="3149530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49703118-3794-4945-9088-987BF645C3E3}"/>
              </a:ext>
            </a:extLst>
          </p:cNvPr>
          <p:cNvSpPr>
            <a:spLocks noGrp="1"/>
          </p:cNvSpPr>
          <p:nvPr>
            <p:ph type="sldNum" sz="quarter" idx="10"/>
          </p:nvPr>
        </p:nvSpPr>
        <p:spPr/>
        <p:txBody>
          <a:bodyPr/>
          <a:lstStyle>
            <a:lvl1pPr>
              <a:defRPr/>
            </a:lvl1pPr>
          </a:lstStyle>
          <a:p>
            <a:pPr>
              <a:defRPr/>
            </a:pPr>
            <a:fld id="{F7BD0D39-6396-754B-A629-02DF27BB39E1}" type="slidenum">
              <a:rPr lang="en-CA"/>
              <a:pPr>
                <a:defRPr/>
              </a:pPr>
              <a:t>‹#›</a:t>
            </a:fld>
            <a:endParaRPr lang="en-CA" dirty="0"/>
          </a:p>
        </p:txBody>
      </p:sp>
      <p:sp>
        <p:nvSpPr>
          <p:cNvPr id="4" name="Footer Placeholder 8">
            <a:extLst>
              <a:ext uri="{FF2B5EF4-FFF2-40B4-BE49-F238E27FC236}">
                <a16:creationId xmlns:a16="http://schemas.microsoft.com/office/drawing/2014/main" id="{FC4D3198-7C72-6B47-B098-BD53094109DF}"/>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255905538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4909F146-94EF-8B45-8DD0-E9BBA56393D1}"/>
              </a:ext>
            </a:extLst>
          </p:cNvPr>
          <p:cNvSpPr>
            <a:spLocks noGrp="1"/>
          </p:cNvSpPr>
          <p:nvPr>
            <p:ph type="sldNum" sz="quarter" idx="17"/>
          </p:nvPr>
        </p:nvSpPr>
        <p:spPr/>
        <p:txBody>
          <a:bodyPr/>
          <a:lstStyle>
            <a:lvl1pPr>
              <a:defRPr/>
            </a:lvl1pPr>
          </a:lstStyle>
          <a:p>
            <a:pPr>
              <a:defRPr/>
            </a:pPr>
            <a:fld id="{38F7A6B0-1265-CD4F-AED1-1D98F4534E0D}" type="slidenum">
              <a:rPr lang="en-CA"/>
              <a:pPr>
                <a:defRPr/>
              </a:pPr>
              <a:t>‹#›</a:t>
            </a:fld>
            <a:endParaRPr lang="en-CA" dirty="0"/>
          </a:p>
        </p:txBody>
      </p:sp>
      <p:sp>
        <p:nvSpPr>
          <p:cNvPr id="8" name="Footer Placeholder 8">
            <a:extLst>
              <a:ext uri="{FF2B5EF4-FFF2-40B4-BE49-F238E27FC236}">
                <a16:creationId xmlns:a16="http://schemas.microsoft.com/office/drawing/2014/main" id="{7C32EF88-2E4F-A346-AB8E-DB81AB9EB2A8}"/>
              </a:ext>
            </a:extLst>
          </p:cNvPr>
          <p:cNvSpPr>
            <a:spLocks noGrp="1"/>
          </p:cNvSpPr>
          <p:nvPr>
            <p:ph type="ftr" sz="quarter" idx="18"/>
          </p:nvPr>
        </p:nvSpPr>
        <p:spPr/>
        <p:txBody>
          <a:bodyPr/>
          <a:lstStyle>
            <a:lvl1pPr>
              <a:defRPr/>
            </a:lvl1pPr>
          </a:lstStyle>
          <a:p>
            <a:pPr>
              <a:defRPr/>
            </a:pPr>
            <a:endParaRPr lang="en-CA" dirty="0"/>
          </a:p>
        </p:txBody>
      </p:sp>
    </p:spTree>
    <p:extLst>
      <p:ext uri="{BB962C8B-B14F-4D97-AF65-F5344CB8AC3E}">
        <p14:creationId xmlns:p14="http://schemas.microsoft.com/office/powerpoint/2010/main" val="35693542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1F223B-739B-914F-A567-802EA45E7385}"/>
              </a:ext>
            </a:extLst>
          </p:cNvPr>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en-US" sz="1600" dirty="0">
              <a:solidFill>
                <a:srgbClr val="FFFFFF"/>
              </a:solidFill>
              <a:cs typeface="Arial" panose="020B0604020202020204" pitchFamily="34" charset="0"/>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Slide Number Placeholder 2">
            <a:extLst>
              <a:ext uri="{FF2B5EF4-FFF2-40B4-BE49-F238E27FC236}">
                <a16:creationId xmlns:a16="http://schemas.microsoft.com/office/drawing/2014/main" id="{E1643243-B463-DE41-9A16-60BB0A0E3241}"/>
              </a:ext>
            </a:extLst>
          </p:cNvPr>
          <p:cNvSpPr>
            <a:spLocks noGrp="1"/>
          </p:cNvSpPr>
          <p:nvPr>
            <p:ph type="sldNum" sz="quarter" idx="14"/>
          </p:nvPr>
        </p:nvSpPr>
        <p:spPr/>
        <p:txBody>
          <a:bodyPr/>
          <a:lstStyle>
            <a:lvl1pPr>
              <a:defRPr/>
            </a:lvl1pPr>
          </a:lstStyle>
          <a:p>
            <a:pPr>
              <a:defRPr/>
            </a:pPr>
            <a:fld id="{3EFE9E26-5DFE-C447-9A0A-79958A9004F9}" type="slidenum">
              <a:rPr lang="en-CA"/>
              <a:pPr>
                <a:defRPr/>
              </a:pPr>
              <a:t>‹#›</a:t>
            </a:fld>
            <a:endParaRPr lang="en-CA" dirty="0"/>
          </a:p>
        </p:txBody>
      </p:sp>
      <p:sp>
        <p:nvSpPr>
          <p:cNvPr id="8" name="Footer Placeholder 3">
            <a:extLst>
              <a:ext uri="{FF2B5EF4-FFF2-40B4-BE49-F238E27FC236}">
                <a16:creationId xmlns:a16="http://schemas.microsoft.com/office/drawing/2014/main" id="{817D8004-3DA6-CA4C-9C5F-45053557A02F}"/>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254478719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FB905BC3-9BFC-3544-AF55-22427B450765}"/>
              </a:ext>
            </a:extLst>
          </p:cNvPr>
          <p:cNvSpPr>
            <a:spLocks noGrp="1"/>
          </p:cNvSpPr>
          <p:nvPr>
            <p:ph type="sldNum" sz="quarter" idx="16"/>
          </p:nvPr>
        </p:nvSpPr>
        <p:spPr/>
        <p:txBody>
          <a:bodyPr/>
          <a:lstStyle>
            <a:lvl1pPr>
              <a:defRPr/>
            </a:lvl1pPr>
          </a:lstStyle>
          <a:p>
            <a:pPr>
              <a:defRPr/>
            </a:pPr>
            <a:fld id="{5D79AC4E-23F9-664C-9BCC-EE2D86D4366E}" type="slidenum">
              <a:rPr lang="en-CA"/>
              <a:pPr>
                <a:defRPr/>
              </a:pPr>
              <a:t>‹#›</a:t>
            </a:fld>
            <a:endParaRPr lang="en-CA" dirty="0"/>
          </a:p>
        </p:txBody>
      </p:sp>
      <p:sp>
        <p:nvSpPr>
          <p:cNvPr id="5" name="Footer Placeholder 8">
            <a:extLst>
              <a:ext uri="{FF2B5EF4-FFF2-40B4-BE49-F238E27FC236}">
                <a16:creationId xmlns:a16="http://schemas.microsoft.com/office/drawing/2014/main" id="{35B3F65A-1E19-234D-A327-56B2ADAE9BA7}"/>
              </a:ext>
            </a:extLst>
          </p:cNvPr>
          <p:cNvSpPr>
            <a:spLocks noGrp="1"/>
          </p:cNvSpPr>
          <p:nvPr>
            <p:ph type="ftr" sz="quarter" idx="17"/>
          </p:nvPr>
        </p:nvSpPr>
        <p:spPr/>
        <p:txBody>
          <a:bodyPr/>
          <a:lstStyle>
            <a:lvl1pPr>
              <a:defRPr/>
            </a:lvl1pPr>
          </a:lstStyle>
          <a:p>
            <a:pPr>
              <a:defRPr/>
            </a:pPr>
            <a:endParaRPr lang="en-CA" dirty="0"/>
          </a:p>
        </p:txBody>
      </p:sp>
    </p:spTree>
    <p:extLst>
      <p:ext uri="{BB962C8B-B14F-4D97-AF65-F5344CB8AC3E}">
        <p14:creationId xmlns:p14="http://schemas.microsoft.com/office/powerpoint/2010/main" val="172752363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DCEFC34F-2080-574F-965C-B2D0FDB1815E}"/>
              </a:ext>
            </a:extLst>
          </p:cNvPr>
          <p:cNvSpPr>
            <a:spLocks noGrp="1"/>
          </p:cNvSpPr>
          <p:nvPr>
            <p:ph type="sldNum" sz="quarter" idx="10"/>
          </p:nvPr>
        </p:nvSpPr>
        <p:spPr/>
        <p:txBody>
          <a:bodyPr/>
          <a:lstStyle>
            <a:lvl1pPr>
              <a:defRPr/>
            </a:lvl1pPr>
          </a:lstStyle>
          <a:p>
            <a:pPr>
              <a:defRPr/>
            </a:pPr>
            <a:fld id="{E5240396-25B0-684E-83F9-DE527409609F}" type="slidenum">
              <a:rPr lang="en-CA"/>
              <a:pPr>
                <a:defRPr/>
              </a:pPr>
              <a:t>‹#›</a:t>
            </a:fld>
            <a:endParaRPr lang="en-CA" dirty="0"/>
          </a:p>
        </p:txBody>
      </p:sp>
      <p:sp>
        <p:nvSpPr>
          <p:cNvPr id="4" name="Footer Placeholder 8">
            <a:extLst>
              <a:ext uri="{FF2B5EF4-FFF2-40B4-BE49-F238E27FC236}">
                <a16:creationId xmlns:a16="http://schemas.microsoft.com/office/drawing/2014/main" id="{E471BB4A-A6FC-D644-8490-9EEBD7492180}"/>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207996046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0226F335-4C98-3F4B-B674-9FA73B5CA74D}"/>
              </a:ext>
            </a:extLst>
          </p:cNvPr>
          <p:cNvSpPr>
            <a:spLocks noGrp="1"/>
          </p:cNvSpPr>
          <p:nvPr>
            <p:ph type="sldNum" sz="quarter" idx="10"/>
          </p:nvPr>
        </p:nvSpPr>
        <p:spPr/>
        <p:txBody>
          <a:bodyPr/>
          <a:lstStyle>
            <a:lvl1pPr>
              <a:defRPr/>
            </a:lvl1pPr>
          </a:lstStyle>
          <a:p>
            <a:pPr>
              <a:defRPr/>
            </a:pPr>
            <a:fld id="{BFDB8238-5ED4-034F-879E-461D33381D92}" type="slidenum">
              <a:rPr lang="en-CA"/>
              <a:pPr>
                <a:defRPr/>
              </a:pPr>
              <a:t>‹#›</a:t>
            </a:fld>
            <a:endParaRPr lang="en-CA" dirty="0"/>
          </a:p>
        </p:txBody>
      </p:sp>
      <p:sp>
        <p:nvSpPr>
          <p:cNvPr id="4" name="Footer Placeholder 8">
            <a:extLst>
              <a:ext uri="{FF2B5EF4-FFF2-40B4-BE49-F238E27FC236}">
                <a16:creationId xmlns:a16="http://schemas.microsoft.com/office/drawing/2014/main" id="{C3A37C34-7D47-0946-80FF-5F6CEF7ADD23}"/>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210461528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9" name="Slide Number Placeholder 6">
            <a:extLst>
              <a:ext uri="{FF2B5EF4-FFF2-40B4-BE49-F238E27FC236}">
                <a16:creationId xmlns:a16="http://schemas.microsoft.com/office/drawing/2014/main" id="{AEE3D9E8-A8F2-B348-8B99-BFAB18E9417A}"/>
              </a:ext>
            </a:extLst>
          </p:cNvPr>
          <p:cNvSpPr>
            <a:spLocks noGrp="1"/>
          </p:cNvSpPr>
          <p:nvPr>
            <p:ph type="sldNum" sz="quarter" idx="18"/>
          </p:nvPr>
        </p:nvSpPr>
        <p:spPr/>
        <p:txBody>
          <a:bodyPr/>
          <a:lstStyle>
            <a:lvl1pPr>
              <a:defRPr/>
            </a:lvl1pPr>
          </a:lstStyle>
          <a:p>
            <a:pPr>
              <a:defRPr/>
            </a:pPr>
            <a:fld id="{A37C96F0-F054-CF48-BEF7-3F6C0D95B78D}" type="slidenum">
              <a:rPr lang="en-CA"/>
              <a:pPr>
                <a:defRPr/>
              </a:pPr>
              <a:t>‹#›</a:t>
            </a:fld>
            <a:endParaRPr lang="en-CA" dirty="0"/>
          </a:p>
        </p:txBody>
      </p:sp>
      <p:sp>
        <p:nvSpPr>
          <p:cNvPr id="11" name="Footer Placeholder 8">
            <a:extLst>
              <a:ext uri="{FF2B5EF4-FFF2-40B4-BE49-F238E27FC236}">
                <a16:creationId xmlns:a16="http://schemas.microsoft.com/office/drawing/2014/main" id="{36415EE0-258D-5F4E-BCFD-A89CB1BF57C4}"/>
              </a:ext>
            </a:extLst>
          </p:cNvPr>
          <p:cNvSpPr>
            <a:spLocks noGrp="1"/>
          </p:cNvSpPr>
          <p:nvPr>
            <p:ph type="ftr" sz="quarter" idx="19"/>
          </p:nvPr>
        </p:nvSpPr>
        <p:spPr/>
        <p:txBody>
          <a:bodyPr/>
          <a:lstStyle>
            <a:lvl1pPr>
              <a:defRPr/>
            </a:lvl1pPr>
          </a:lstStyle>
          <a:p>
            <a:pPr>
              <a:defRPr/>
            </a:pPr>
            <a:endParaRPr lang="en-CA" dirty="0"/>
          </a:p>
        </p:txBody>
      </p:sp>
    </p:spTree>
    <p:extLst>
      <p:ext uri="{BB962C8B-B14F-4D97-AF65-F5344CB8AC3E}">
        <p14:creationId xmlns:p14="http://schemas.microsoft.com/office/powerpoint/2010/main" val="205812991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A5C7B9BE-8AA5-A947-BE3F-3652661F62BB}"/>
              </a:ext>
            </a:extLst>
          </p:cNvPr>
          <p:cNvSpPr>
            <a:spLocks noGrp="1"/>
          </p:cNvSpPr>
          <p:nvPr>
            <p:ph type="sldNum" sz="quarter" idx="19"/>
          </p:nvPr>
        </p:nvSpPr>
        <p:spPr/>
        <p:txBody>
          <a:bodyPr/>
          <a:lstStyle>
            <a:lvl1pPr>
              <a:defRPr/>
            </a:lvl1pPr>
          </a:lstStyle>
          <a:p>
            <a:pPr>
              <a:defRPr/>
            </a:pPr>
            <a:fld id="{D0623D31-CAAD-F24E-AE0B-F6DF68B167BC}" type="slidenum">
              <a:rPr lang="en-CA"/>
              <a:pPr>
                <a:defRPr/>
              </a:pPr>
              <a:t>‹#›</a:t>
            </a:fld>
            <a:endParaRPr lang="en-CA" dirty="0"/>
          </a:p>
        </p:txBody>
      </p:sp>
      <p:sp>
        <p:nvSpPr>
          <p:cNvPr id="9" name="Footer Placeholder 8">
            <a:extLst>
              <a:ext uri="{FF2B5EF4-FFF2-40B4-BE49-F238E27FC236}">
                <a16:creationId xmlns:a16="http://schemas.microsoft.com/office/drawing/2014/main" id="{F37C644E-1A6B-E043-8D3F-76F8A05F87FC}"/>
              </a:ext>
            </a:extLst>
          </p:cNvPr>
          <p:cNvSpPr>
            <a:spLocks noGrp="1"/>
          </p:cNvSpPr>
          <p:nvPr>
            <p:ph type="ftr" sz="quarter" idx="20"/>
          </p:nvPr>
        </p:nvSpPr>
        <p:spPr/>
        <p:txBody>
          <a:bodyPr/>
          <a:lstStyle>
            <a:lvl1pPr>
              <a:defRPr/>
            </a:lvl1pPr>
          </a:lstStyle>
          <a:p>
            <a:pPr>
              <a:defRPr/>
            </a:pPr>
            <a:endParaRPr lang="en-CA" dirty="0"/>
          </a:p>
        </p:txBody>
      </p:sp>
    </p:spTree>
    <p:extLst>
      <p:ext uri="{BB962C8B-B14F-4D97-AF65-F5344CB8AC3E}">
        <p14:creationId xmlns:p14="http://schemas.microsoft.com/office/powerpoint/2010/main" val="291611498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A395BBF1-2F44-AB48-9EA9-686199421E1C}"/>
              </a:ext>
            </a:extLst>
          </p:cNvPr>
          <p:cNvSpPr>
            <a:spLocks noGrp="1"/>
          </p:cNvSpPr>
          <p:nvPr>
            <p:ph type="sldNum" sz="quarter" idx="19"/>
          </p:nvPr>
        </p:nvSpPr>
        <p:spPr/>
        <p:txBody>
          <a:bodyPr/>
          <a:lstStyle>
            <a:lvl1pPr>
              <a:defRPr/>
            </a:lvl1pPr>
          </a:lstStyle>
          <a:p>
            <a:pPr>
              <a:defRPr/>
            </a:pPr>
            <a:fld id="{CBA93D9A-726B-9E4D-87DF-69A03CF28E2B}" type="slidenum">
              <a:rPr lang="en-CA"/>
              <a:pPr>
                <a:defRPr/>
              </a:pPr>
              <a:t>‹#›</a:t>
            </a:fld>
            <a:endParaRPr lang="en-CA" dirty="0"/>
          </a:p>
        </p:txBody>
      </p:sp>
      <p:sp>
        <p:nvSpPr>
          <p:cNvPr id="9" name="Footer Placeholder 8">
            <a:extLst>
              <a:ext uri="{FF2B5EF4-FFF2-40B4-BE49-F238E27FC236}">
                <a16:creationId xmlns:a16="http://schemas.microsoft.com/office/drawing/2014/main" id="{5D57B250-9E54-E14C-9FA2-976DC2CC55F0}"/>
              </a:ext>
            </a:extLst>
          </p:cNvPr>
          <p:cNvSpPr>
            <a:spLocks noGrp="1"/>
          </p:cNvSpPr>
          <p:nvPr>
            <p:ph type="ftr" sz="quarter" idx="20"/>
          </p:nvPr>
        </p:nvSpPr>
        <p:spPr/>
        <p:txBody>
          <a:bodyPr/>
          <a:lstStyle>
            <a:lvl1pPr>
              <a:defRPr/>
            </a:lvl1pPr>
          </a:lstStyle>
          <a:p>
            <a:pPr>
              <a:defRPr/>
            </a:pPr>
            <a:endParaRPr lang="en-CA" dirty="0"/>
          </a:p>
        </p:txBody>
      </p:sp>
    </p:spTree>
    <p:extLst>
      <p:ext uri="{BB962C8B-B14F-4D97-AF65-F5344CB8AC3E}">
        <p14:creationId xmlns:p14="http://schemas.microsoft.com/office/powerpoint/2010/main" val="50740047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1E4216AA-A727-B741-A5BB-7B42C080C2AD}"/>
              </a:ext>
            </a:extLst>
          </p:cNvPr>
          <p:cNvSpPr>
            <a:spLocks noGrp="1"/>
          </p:cNvSpPr>
          <p:nvPr>
            <p:ph type="sldNum" sz="quarter" idx="10"/>
          </p:nvPr>
        </p:nvSpPr>
        <p:spPr/>
        <p:txBody>
          <a:bodyPr/>
          <a:lstStyle>
            <a:lvl1pPr>
              <a:defRPr/>
            </a:lvl1pPr>
          </a:lstStyle>
          <a:p>
            <a:pPr>
              <a:defRPr/>
            </a:pPr>
            <a:fld id="{0EF2F8D0-91FD-1D40-BE5D-8F376988AF1F}" type="slidenum">
              <a:rPr lang="en-CA"/>
              <a:pPr>
                <a:defRPr/>
              </a:pPr>
              <a:t>‹#›</a:t>
            </a:fld>
            <a:endParaRPr lang="en-CA" dirty="0"/>
          </a:p>
        </p:txBody>
      </p:sp>
      <p:sp>
        <p:nvSpPr>
          <p:cNvPr id="4" name="Footer Placeholder 8">
            <a:extLst>
              <a:ext uri="{FF2B5EF4-FFF2-40B4-BE49-F238E27FC236}">
                <a16:creationId xmlns:a16="http://schemas.microsoft.com/office/drawing/2014/main" id="{6BDEEFA4-0A8A-0648-95CF-92F7C7B49C17}"/>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15588892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1BCD880F-1DCA-B340-A20D-09F4B3CAC57F}"/>
              </a:ext>
            </a:extLst>
          </p:cNvPr>
          <p:cNvSpPr>
            <a:spLocks noGrp="1"/>
          </p:cNvSpPr>
          <p:nvPr>
            <p:ph type="sldNum" sz="quarter" idx="20"/>
          </p:nvPr>
        </p:nvSpPr>
        <p:spPr/>
        <p:txBody>
          <a:bodyPr/>
          <a:lstStyle>
            <a:lvl1pPr>
              <a:defRPr/>
            </a:lvl1pPr>
          </a:lstStyle>
          <a:p>
            <a:pPr>
              <a:defRPr/>
            </a:pPr>
            <a:fld id="{C46545A1-9BE8-4743-ACBB-7177255B96BD}" type="slidenum">
              <a:rPr lang="en-CA"/>
              <a:pPr>
                <a:defRPr/>
              </a:pPr>
              <a:t>‹#›</a:t>
            </a:fld>
            <a:endParaRPr lang="en-CA" dirty="0"/>
          </a:p>
        </p:txBody>
      </p:sp>
      <p:sp>
        <p:nvSpPr>
          <p:cNvPr id="4" name="Footer Placeholder 8">
            <a:extLst>
              <a:ext uri="{FF2B5EF4-FFF2-40B4-BE49-F238E27FC236}">
                <a16:creationId xmlns:a16="http://schemas.microsoft.com/office/drawing/2014/main" id="{E2FAE7AA-FBCE-FF43-80D7-0F1BBE8995AA}"/>
              </a:ext>
            </a:extLst>
          </p:cNvPr>
          <p:cNvSpPr>
            <a:spLocks noGrp="1"/>
          </p:cNvSpPr>
          <p:nvPr>
            <p:ph type="ftr" sz="quarter" idx="21"/>
          </p:nvPr>
        </p:nvSpPr>
        <p:spPr/>
        <p:txBody>
          <a:bodyPr/>
          <a:lstStyle>
            <a:lvl1pPr>
              <a:defRPr/>
            </a:lvl1pPr>
          </a:lstStyle>
          <a:p>
            <a:pPr>
              <a:defRPr/>
            </a:pPr>
            <a:endParaRPr lang="en-CA" dirty="0"/>
          </a:p>
        </p:txBody>
      </p:sp>
    </p:spTree>
    <p:extLst>
      <p:ext uri="{BB962C8B-B14F-4D97-AF65-F5344CB8AC3E}">
        <p14:creationId xmlns:p14="http://schemas.microsoft.com/office/powerpoint/2010/main" val="3010829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38B6DC8A-0657-D440-8A52-D2142FFE2C9B}"/>
              </a:ext>
            </a:extLst>
          </p:cNvPr>
          <p:cNvSpPr>
            <a:spLocks noGrp="1"/>
          </p:cNvSpPr>
          <p:nvPr>
            <p:ph type="sldNum" sz="quarter" idx="20"/>
          </p:nvPr>
        </p:nvSpPr>
        <p:spPr/>
        <p:txBody>
          <a:bodyPr/>
          <a:lstStyle>
            <a:lvl1pPr>
              <a:defRPr/>
            </a:lvl1pPr>
          </a:lstStyle>
          <a:p>
            <a:pPr>
              <a:defRPr/>
            </a:pPr>
            <a:fld id="{B4C14C9A-33B3-CF42-9101-6551B27D2D95}" type="slidenum">
              <a:rPr lang="en-CA"/>
              <a:pPr>
                <a:defRPr/>
              </a:pPr>
              <a:t>‹#›</a:t>
            </a:fld>
            <a:endParaRPr lang="en-CA" dirty="0"/>
          </a:p>
        </p:txBody>
      </p:sp>
      <p:sp>
        <p:nvSpPr>
          <p:cNvPr id="4" name="Footer Placeholder 8">
            <a:extLst>
              <a:ext uri="{FF2B5EF4-FFF2-40B4-BE49-F238E27FC236}">
                <a16:creationId xmlns:a16="http://schemas.microsoft.com/office/drawing/2014/main" id="{D6509A8D-E176-3841-91AE-FE20A8E2FB35}"/>
              </a:ext>
            </a:extLst>
          </p:cNvPr>
          <p:cNvSpPr>
            <a:spLocks noGrp="1"/>
          </p:cNvSpPr>
          <p:nvPr>
            <p:ph type="ftr" sz="quarter" idx="21"/>
          </p:nvPr>
        </p:nvSpPr>
        <p:spPr/>
        <p:txBody>
          <a:bodyPr/>
          <a:lstStyle>
            <a:lvl1pPr>
              <a:defRPr/>
            </a:lvl1pPr>
          </a:lstStyle>
          <a:p>
            <a:pPr>
              <a:defRPr/>
            </a:pPr>
            <a:endParaRPr lang="en-CA" dirty="0"/>
          </a:p>
        </p:txBody>
      </p:sp>
    </p:spTree>
    <p:extLst>
      <p:ext uri="{BB962C8B-B14F-4D97-AF65-F5344CB8AC3E}">
        <p14:creationId xmlns:p14="http://schemas.microsoft.com/office/powerpoint/2010/main" val="402109052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6" name="Slide Number Placeholder 6">
            <a:extLst>
              <a:ext uri="{FF2B5EF4-FFF2-40B4-BE49-F238E27FC236}">
                <a16:creationId xmlns:a16="http://schemas.microsoft.com/office/drawing/2014/main" id="{D8005881-7ECD-284D-9362-25818E22CDE3}"/>
              </a:ext>
            </a:extLst>
          </p:cNvPr>
          <p:cNvSpPr>
            <a:spLocks noGrp="1"/>
          </p:cNvSpPr>
          <p:nvPr>
            <p:ph type="sldNum" sz="quarter" idx="23"/>
          </p:nvPr>
        </p:nvSpPr>
        <p:spPr/>
        <p:txBody>
          <a:bodyPr/>
          <a:lstStyle>
            <a:lvl1pPr>
              <a:defRPr/>
            </a:lvl1pPr>
          </a:lstStyle>
          <a:p>
            <a:pPr>
              <a:defRPr/>
            </a:pPr>
            <a:fld id="{981E28E4-A47D-004D-9A2E-0F1DC18B2DB2}" type="slidenum">
              <a:rPr lang="en-CA"/>
              <a:pPr>
                <a:defRPr/>
              </a:pPr>
              <a:t>‹#›</a:t>
            </a:fld>
            <a:endParaRPr lang="en-CA" dirty="0"/>
          </a:p>
        </p:txBody>
      </p:sp>
      <p:sp>
        <p:nvSpPr>
          <p:cNvPr id="8" name="Footer Placeholder 8">
            <a:extLst>
              <a:ext uri="{FF2B5EF4-FFF2-40B4-BE49-F238E27FC236}">
                <a16:creationId xmlns:a16="http://schemas.microsoft.com/office/drawing/2014/main" id="{C4AA4FCB-A4B2-044B-BD4A-65EA43BAC301}"/>
              </a:ext>
            </a:extLst>
          </p:cNvPr>
          <p:cNvSpPr>
            <a:spLocks noGrp="1"/>
          </p:cNvSpPr>
          <p:nvPr>
            <p:ph type="ftr" sz="quarter" idx="24"/>
          </p:nvPr>
        </p:nvSpPr>
        <p:spPr/>
        <p:txBody>
          <a:bodyPr/>
          <a:lstStyle>
            <a:lvl1pPr>
              <a:defRPr/>
            </a:lvl1pPr>
          </a:lstStyle>
          <a:p>
            <a:pPr>
              <a:defRPr/>
            </a:pPr>
            <a:endParaRPr lang="en-CA" dirty="0"/>
          </a:p>
        </p:txBody>
      </p:sp>
    </p:spTree>
    <p:extLst>
      <p:ext uri="{BB962C8B-B14F-4D97-AF65-F5344CB8AC3E}">
        <p14:creationId xmlns:p14="http://schemas.microsoft.com/office/powerpoint/2010/main" val="384498163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8A7F3923-8819-5245-BFC6-47107AE24CCC}"/>
              </a:ext>
            </a:extLst>
          </p:cNvPr>
          <p:cNvSpPr>
            <a:spLocks noGrp="1"/>
          </p:cNvSpPr>
          <p:nvPr>
            <p:ph type="sldNum" sz="quarter" idx="13"/>
          </p:nvPr>
        </p:nvSpPr>
        <p:spPr/>
        <p:txBody>
          <a:bodyPr/>
          <a:lstStyle>
            <a:lvl1pPr>
              <a:defRPr/>
            </a:lvl1pPr>
          </a:lstStyle>
          <a:p>
            <a:pPr>
              <a:defRPr/>
            </a:pPr>
            <a:fld id="{B1C7F5B4-50A6-7B42-8180-8EAFAD74C3F5}" type="slidenum">
              <a:rPr lang="en-CA"/>
              <a:pPr>
                <a:defRPr/>
              </a:pPr>
              <a:t>‹#›</a:t>
            </a:fld>
            <a:endParaRPr lang="en-CA" dirty="0"/>
          </a:p>
        </p:txBody>
      </p:sp>
      <p:sp>
        <p:nvSpPr>
          <p:cNvPr id="5" name="Footer Placeholder 8">
            <a:extLst>
              <a:ext uri="{FF2B5EF4-FFF2-40B4-BE49-F238E27FC236}">
                <a16:creationId xmlns:a16="http://schemas.microsoft.com/office/drawing/2014/main" id="{F783BBE7-DC9D-E34D-9AB4-196DBBF39E52}"/>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360354637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AC5C3F76-A14C-8D4E-8F1F-1A1E5D1E9D3A}"/>
              </a:ext>
            </a:extLst>
          </p:cNvPr>
          <p:cNvSpPr>
            <a:spLocks noGrp="1"/>
          </p:cNvSpPr>
          <p:nvPr>
            <p:ph type="sldNum" sz="quarter" idx="14"/>
          </p:nvPr>
        </p:nvSpPr>
        <p:spPr/>
        <p:txBody>
          <a:bodyPr/>
          <a:lstStyle>
            <a:lvl1pPr>
              <a:defRPr/>
            </a:lvl1pPr>
          </a:lstStyle>
          <a:p>
            <a:pPr>
              <a:defRPr/>
            </a:pPr>
            <a:fld id="{F3E248D5-D3D3-8B45-9281-02BC194AD853}" type="slidenum">
              <a:rPr lang="en-CA"/>
              <a:pPr>
                <a:defRPr/>
              </a:pPr>
              <a:t>‹#›</a:t>
            </a:fld>
            <a:endParaRPr lang="en-CA" dirty="0"/>
          </a:p>
        </p:txBody>
      </p:sp>
      <p:sp>
        <p:nvSpPr>
          <p:cNvPr id="6" name="Footer Placeholder 8">
            <a:extLst>
              <a:ext uri="{FF2B5EF4-FFF2-40B4-BE49-F238E27FC236}">
                <a16:creationId xmlns:a16="http://schemas.microsoft.com/office/drawing/2014/main" id="{23D823E6-8FCB-BA40-ABA2-0CEFCDEFEA05}"/>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330679284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1005DDD2-E510-D84E-A4D7-09B716796CA3}"/>
              </a:ext>
            </a:extLst>
          </p:cNvPr>
          <p:cNvSpPr>
            <a:spLocks noGrp="1"/>
          </p:cNvSpPr>
          <p:nvPr>
            <p:ph type="sldNum" sz="quarter" idx="13"/>
          </p:nvPr>
        </p:nvSpPr>
        <p:spPr/>
        <p:txBody>
          <a:bodyPr/>
          <a:lstStyle>
            <a:lvl1pPr>
              <a:defRPr/>
            </a:lvl1pPr>
          </a:lstStyle>
          <a:p>
            <a:pPr>
              <a:defRPr/>
            </a:pPr>
            <a:fld id="{7AFF0249-C0AF-9346-8D96-0C7B892859FA}" type="slidenum">
              <a:rPr lang="en-CA"/>
              <a:pPr>
                <a:defRPr/>
              </a:pPr>
              <a:t>‹#›</a:t>
            </a:fld>
            <a:endParaRPr lang="en-CA" dirty="0"/>
          </a:p>
        </p:txBody>
      </p:sp>
      <p:sp>
        <p:nvSpPr>
          <p:cNvPr id="5" name="Footer Placeholder 8">
            <a:extLst>
              <a:ext uri="{FF2B5EF4-FFF2-40B4-BE49-F238E27FC236}">
                <a16:creationId xmlns:a16="http://schemas.microsoft.com/office/drawing/2014/main" id="{BFE56C08-15C4-5D47-A051-499E0066CD50}"/>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41008934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dirty="0"/>
              <a:t>Click icon to add picture</a:t>
            </a:r>
          </a:p>
        </p:txBody>
      </p:sp>
      <p:sp>
        <p:nvSpPr>
          <p:cNvPr id="8" name="Slide Number Placeholder 6">
            <a:extLst>
              <a:ext uri="{FF2B5EF4-FFF2-40B4-BE49-F238E27FC236}">
                <a16:creationId xmlns:a16="http://schemas.microsoft.com/office/drawing/2014/main" id="{15F34EC1-8B11-C940-B830-86CA67848E86}"/>
              </a:ext>
            </a:extLst>
          </p:cNvPr>
          <p:cNvSpPr>
            <a:spLocks noGrp="1"/>
          </p:cNvSpPr>
          <p:nvPr>
            <p:ph type="sldNum" sz="quarter" idx="15"/>
          </p:nvPr>
        </p:nvSpPr>
        <p:spPr/>
        <p:txBody>
          <a:bodyPr/>
          <a:lstStyle>
            <a:lvl1pPr>
              <a:defRPr/>
            </a:lvl1pPr>
          </a:lstStyle>
          <a:p>
            <a:pPr>
              <a:defRPr/>
            </a:pPr>
            <a:fld id="{63F8332C-4142-0548-9EFE-9011752C493B}" type="slidenum">
              <a:rPr lang="en-CA"/>
              <a:pPr>
                <a:defRPr/>
              </a:pPr>
              <a:t>‹#›</a:t>
            </a:fld>
            <a:endParaRPr lang="en-CA" dirty="0"/>
          </a:p>
        </p:txBody>
      </p:sp>
      <p:sp>
        <p:nvSpPr>
          <p:cNvPr id="9" name="Footer Placeholder 8">
            <a:extLst>
              <a:ext uri="{FF2B5EF4-FFF2-40B4-BE49-F238E27FC236}">
                <a16:creationId xmlns:a16="http://schemas.microsoft.com/office/drawing/2014/main" id="{FDBA9A24-1F00-894E-AB75-5614248FBC34}"/>
              </a:ext>
            </a:extLst>
          </p:cNvPr>
          <p:cNvSpPr>
            <a:spLocks noGrp="1"/>
          </p:cNvSpPr>
          <p:nvPr>
            <p:ph type="ftr" sz="quarter" idx="16"/>
          </p:nvPr>
        </p:nvSpPr>
        <p:spPr/>
        <p:txBody>
          <a:bodyPr/>
          <a:lstStyle>
            <a:lvl1pPr>
              <a:defRPr/>
            </a:lvl1pPr>
          </a:lstStyle>
          <a:p>
            <a:pPr>
              <a:defRPr/>
            </a:pPr>
            <a:endParaRPr lang="en-CA" dirty="0"/>
          </a:p>
        </p:txBody>
      </p:sp>
    </p:spTree>
    <p:extLst>
      <p:ext uri="{BB962C8B-B14F-4D97-AF65-F5344CB8AC3E}">
        <p14:creationId xmlns:p14="http://schemas.microsoft.com/office/powerpoint/2010/main" val="524773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0A064C06-6C91-ED49-90D6-FEC2265E4CCA}"/>
              </a:ext>
            </a:extLst>
          </p:cNvPr>
          <p:cNvSpPr>
            <a:spLocks noGrp="1"/>
          </p:cNvSpPr>
          <p:nvPr>
            <p:ph type="sldNum" sz="quarter" idx="15"/>
          </p:nvPr>
        </p:nvSpPr>
        <p:spPr/>
        <p:txBody>
          <a:bodyPr/>
          <a:lstStyle>
            <a:lvl1pPr>
              <a:defRPr/>
            </a:lvl1pPr>
          </a:lstStyle>
          <a:p>
            <a:pPr>
              <a:defRPr/>
            </a:pPr>
            <a:fld id="{117E9BD3-FBAD-5A4D-8EEE-45B0508EF0F6}" type="slidenum">
              <a:rPr lang="en-CA"/>
              <a:pPr>
                <a:defRPr/>
              </a:pPr>
              <a:t>‹#›</a:t>
            </a:fld>
            <a:endParaRPr lang="en-CA" dirty="0"/>
          </a:p>
        </p:txBody>
      </p:sp>
      <p:sp>
        <p:nvSpPr>
          <p:cNvPr id="10" name="Footer Placeholder 8">
            <a:extLst>
              <a:ext uri="{FF2B5EF4-FFF2-40B4-BE49-F238E27FC236}">
                <a16:creationId xmlns:a16="http://schemas.microsoft.com/office/drawing/2014/main" id="{AAF8A98C-9105-9246-85D2-F3523A02E821}"/>
              </a:ext>
            </a:extLst>
          </p:cNvPr>
          <p:cNvSpPr>
            <a:spLocks noGrp="1"/>
          </p:cNvSpPr>
          <p:nvPr>
            <p:ph type="ftr" sz="quarter" idx="16"/>
          </p:nvPr>
        </p:nvSpPr>
        <p:spPr/>
        <p:txBody>
          <a:bodyPr/>
          <a:lstStyle>
            <a:lvl1pPr>
              <a:defRPr/>
            </a:lvl1pPr>
          </a:lstStyle>
          <a:p>
            <a:pPr>
              <a:defRPr/>
            </a:pPr>
            <a:endParaRPr lang="en-CA" dirty="0"/>
          </a:p>
        </p:txBody>
      </p:sp>
    </p:spTree>
    <p:extLst>
      <p:ext uri="{BB962C8B-B14F-4D97-AF65-F5344CB8AC3E}">
        <p14:creationId xmlns:p14="http://schemas.microsoft.com/office/powerpoint/2010/main" val="377701375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rtlCol="0">
            <a:noAutofit/>
          </a:bodyPr>
          <a:lstStyle/>
          <a:p>
            <a:pPr lvl="0"/>
            <a:r>
              <a:rPr lang="en-US" noProof="0" dirty="0"/>
              <a:t>Click icon to add table</a:t>
            </a:r>
          </a:p>
        </p:txBody>
      </p:sp>
      <p:sp>
        <p:nvSpPr>
          <p:cNvPr id="4" name="Slide Number Placeholder 6">
            <a:extLst>
              <a:ext uri="{FF2B5EF4-FFF2-40B4-BE49-F238E27FC236}">
                <a16:creationId xmlns:a16="http://schemas.microsoft.com/office/drawing/2014/main" id="{EAEA184E-B41F-FF4D-AC3B-486008CD5F3D}"/>
              </a:ext>
            </a:extLst>
          </p:cNvPr>
          <p:cNvSpPr>
            <a:spLocks noGrp="1"/>
          </p:cNvSpPr>
          <p:nvPr>
            <p:ph type="sldNum" sz="quarter" idx="14"/>
          </p:nvPr>
        </p:nvSpPr>
        <p:spPr/>
        <p:txBody>
          <a:bodyPr/>
          <a:lstStyle>
            <a:lvl1pPr>
              <a:defRPr/>
            </a:lvl1pPr>
          </a:lstStyle>
          <a:p>
            <a:pPr>
              <a:defRPr/>
            </a:pPr>
            <a:fld id="{93523B97-5664-074F-8860-2ABDD0A5CCD1}" type="slidenum">
              <a:rPr lang="en-CA"/>
              <a:pPr>
                <a:defRPr/>
              </a:pPr>
              <a:t>‹#›</a:t>
            </a:fld>
            <a:endParaRPr lang="en-CA" dirty="0"/>
          </a:p>
        </p:txBody>
      </p:sp>
      <p:sp>
        <p:nvSpPr>
          <p:cNvPr id="5" name="Footer Placeholder 8">
            <a:extLst>
              <a:ext uri="{FF2B5EF4-FFF2-40B4-BE49-F238E27FC236}">
                <a16:creationId xmlns:a16="http://schemas.microsoft.com/office/drawing/2014/main" id="{0EDC0E5E-0EA1-7148-99DE-396AFD433331}"/>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65805464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B9D8DF63-F010-4542-9C78-37F77610E029}"/>
              </a:ext>
            </a:extLst>
          </p:cNvPr>
          <p:cNvSpPr>
            <a:spLocks noGrp="1"/>
          </p:cNvSpPr>
          <p:nvPr>
            <p:ph type="sldNum" sz="quarter" idx="10"/>
          </p:nvPr>
        </p:nvSpPr>
        <p:spPr/>
        <p:txBody>
          <a:bodyPr/>
          <a:lstStyle>
            <a:lvl1pPr>
              <a:defRPr/>
            </a:lvl1pPr>
          </a:lstStyle>
          <a:p>
            <a:pPr>
              <a:defRPr/>
            </a:pPr>
            <a:fld id="{95C496F8-CC8C-8C4D-9426-F86DC464947A}" type="slidenum">
              <a:rPr lang="en-CA"/>
              <a:pPr>
                <a:defRPr/>
              </a:pPr>
              <a:t>‹#›</a:t>
            </a:fld>
            <a:endParaRPr lang="en-CA" dirty="0"/>
          </a:p>
        </p:txBody>
      </p:sp>
      <p:sp>
        <p:nvSpPr>
          <p:cNvPr id="3" name="Footer Placeholder 8">
            <a:extLst>
              <a:ext uri="{FF2B5EF4-FFF2-40B4-BE49-F238E27FC236}">
                <a16:creationId xmlns:a16="http://schemas.microsoft.com/office/drawing/2014/main" id="{7058819F-AEEE-BD43-BF7E-7BB08A17C71F}"/>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421438363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9989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4" name="Slide Number Placeholder 6">
            <a:extLst>
              <a:ext uri="{FF2B5EF4-FFF2-40B4-BE49-F238E27FC236}">
                <a16:creationId xmlns:a16="http://schemas.microsoft.com/office/drawing/2014/main" id="{FDC2C7EF-C831-8C47-869A-1C055AA2B31C}"/>
              </a:ext>
            </a:extLst>
          </p:cNvPr>
          <p:cNvSpPr>
            <a:spLocks noGrp="1"/>
          </p:cNvSpPr>
          <p:nvPr>
            <p:ph type="sldNum" sz="quarter" idx="13"/>
          </p:nvPr>
        </p:nvSpPr>
        <p:spPr/>
        <p:txBody>
          <a:bodyPr/>
          <a:lstStyle>
            <a:lvl1pPr>
              <a:defRPr/>
            </a:lvl1pPr>
          </a:lstStyle>
          <a:p>
            <a:pPr>
              <a:defRPr/>
            </a:pPr>
            <a:fld id="{1EBD3477-8FAA-D647-A19F-1B9D3AC54AF6}" type="slidenum">
              <a:rPr lang="en-CA"/>
              <a:pPr>
                <a:defRPr/>
              </a:pPr>
              <a:t>‹#›</a:t>
            </a:fld>
            <a:endParaRPr lang="en-CA" dirty="0"/>
          </a:p>
        </p:txBody>
      </p:sp>
      <p:sp>
        <p:nvSpPr>
          <p:cNvPr id="5" name="Footer Placeholder 8">
            <a:extLst>
              <a:ext uri="{FF2B5EF4-FFF2-40B4-BE49-F238E27FC236}">
                <a16:creationId xmlns:a16="http://schemas.microsoft.com/office/drawing/2014/main" id="{A692520F-BDF4-F445-ADAD-83073593E6B8}"/>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13958943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6" name="Slide Number Placeholder 6">
            <a:extLst>
              <a:ext uri="{FF2B5EF4-FFF2-40B4-BE49-F238E27FC236}">
                <a16:creationId xmlns:a16="http://schemas.microsoft.com/office/drawing/2014/main" id="{6D046975-9838-8144-A70A-1CE00B70A0E4}"/>
              </a:ext>
            </a:extLst>
          </p:cNvPr>
          <p:cNvSpPr>
            <a:spLocks noGrp="1"/>
          </p:cNvSpPr>
          <p:nvPr>
            <p:ph type="sldNum" sz="quarter" idx="23"/>
          </p:nvPr>
        </p:nvSpPr>
        <p:spPr/>
        <p:txBody>
          <a:bodyPr/>
          <a:lstStyle>
            <a:lvl1pPr>
              <a:defRPr/>
            </a:lvl1pPr>
          </a:lstStyle>
          <a:p>
            <a:pPr>
              <a:defRPr/>
            </a:pPr>
            <a:fld id="{BC6D7ADF-0FEB-4D44-842A-D166C981499D}" type="slidenum">
              <a:rPr lang="en-CA"/>
              <a:pPr>
                <a:defRPr/>
              </a:pPr>
              <a:t>‹#›</a:t>
            </a:fld>
            <a:endParaRPr lang="en-CA" dirty="0"/>
          </a:p>
        </p:txBody>
      </p:sp>
      <p:sp>
        <p:nvSpPr>
          <p:cNvPr id="8" name="Footer Placeholder 8">
            <a:extLst>
              <a:ext uri="{FF2B5EF4-FFF2-40B4-BE49-F238E27FC236}">
                <a16:creationId xmlns:a16="http://schemas.microsoft.com/office/drawing/2014/main" id="{E8581D56-74DC-A64A-BE84-9F84DF712CBD}"/>
              </a:ext>
            </a:extLst>
          </p:cNvPr>
          <p:cNvSpPr>
            <a:spLocks noGrp="1"/>
          </p:cNvSpPr>
          <p:nvPr>
            <p:ph type="ftr" sz="quarter" idx="24"/>
          </p:nvPr>
        </p:nvSpPr>
        <p:spPr/>
        <p:txBody>
          <a:bodyPr/>
          <a:lstStyle>
            <a:lvl1pPr>
              <a:defRPr/>
            </a:lvl1pPr>
          </a:lstStyle>
          <a:p>
            <a:pPr>
              <a:defRPr/>
            </a:pPr>
            <a:endParaRPr lang="en-CA" dirty="0"/>
          </a:p>
        </p:txBody>
      </p:sp>
    </p:spTree>
    <p:extLst>
      <p:ext uri="{BB962C8B-B14F-4D97-AF65-F5344CB8AC3E}">
        <p14:creationId xmlns:p14="http://schemas.microsoft.com/office/powerpoint/2010/main" val="328436231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70477C6-3903-9B4D-AB95-35F73546F5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3988" y="2914650"/>
            <a:ext cx="1724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7713C08-3F02-4142-8833-B144A8999E75}"/>
              </a:ext>
            </a:extLst>
          </p:cNvPr>
          <p:cNvSpPr>
            <a:spLocks noGrp="1"/>
          </p:cNvSpPr>
          <p:nvPr>
            <p:ph type="sldNum" sz="quarter" idx="10"/>
          </p:nvPr>
        </p:nvSpPr>
        <p:spPr/>
        <p:txBody>
          <a:bodyPr/>
          <a:lstStyle>
            <a:lvl1pPr>
              <a:defRPr/>
            </a:lvl1pPr>
          </a:lstStyle>
          <a:p>
            <a:pPr>
              <a:defRPr/>
            </a:pPr>
            <a:fld id="{1C689817-9767-8542-8D78-313FB3AA5DAA}" type="slidenum">
              <a:rPr lang="en-CA"/>
              <a:pPr>
                <a:defRPr/>
              </a:pPr>
              <a:t>‹#›</a:t>
            </a:fld>
            <a:endParaRPr lang="en-CA" dirty="0"/>
          </a:p>
        </p:txBody>
      </p:sp>
      <p:sp>
        <p:nvSpPr>
          <p:cNvPr id="4" name="Footer Placeholder 3">
            <a:extLst>
              <a:ext uri="{FF2B5EF4-FFF2-40B4-BE49-F238E27FC236}">
                <a16:creationId xmlns:a16="http://schemas.microsoft.com/office/drawing/2014/main" id="{0B1A2CCB-6951-C64A-8EFD-8081C7290EF0}"/>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43261228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
        <p:nvSpPr>
          <p:cNvPr id="4" name="Date Placeholder 3">
            <a:extLst>
              <a:ext uri="{FF2B5EF4-FFF2-40B4-BE49-F238E27FC236}">
                <a16:creationId xmlns:a16="http://schemas.microsoft.com/office/drawing/2014/main" id="{24484F61-7611-5542-8EEB-3B36587210EB}"/>
              </a:ext>
            </a:extLst>
          </p:cNvPr>
          <p:cNvSpPr>
            <a:spLocks noGrp="1"/>
          </p:cNvSpPr>
          <p:nvPr>
            <p:ph type="dt" sz="half" idx="10"/>
          </p:nvPr>
        </p:nvSpPr>
        <p:spPr>
          <a:xfrm>
            <a:off x="0" y="0"/>
            <a:ext cx="0" cy="0"/>
          </a:xfrm>
        </p:spPr>
        <p:txBody>
          <a:bodyPr/>
          <a:lstStyle>
            <a:lvl1pPr>
              <a:defRPr>
                <a:solidFill>
                  <a:srgbClr val="464646"/>
                </a:solidFill>
              </a:defRPr>
            </a:lvl1pPr>
          </a:lstStyle>
          <a:p>
            <a:pPr>
              <a:defRPr/>
            </a:pPr>
            <a:fld id="{D921D236-345B-0646-9F40-F2F847A7DAFA}" type="datetime1">
              <a:rPr lang="en-US" altLang="en-US"/>
              <a:pPr>
                <a:defRPr/>
              </a:pPr>
              <a:t>4/16/20</a:t>
            </a:fld>
            <a:endParaRPr lang="en-US" altLang="en-US" dirty="0"/>
          </a:p>
        </p:txBody>
      </p:sp>
      <p:sp>
        <p:nvSpPr>
          <p:cNvPr id="5" name="Footer Placeholder 4">
            <a:extLst>
              <a:ext uri="{FF2B5EF4-FFF2-40B4-BE49-F238E27FC236}">
                <a16:creationId xmlns:a16="http://schemas.microsoft.com/office/drawing/2014/main" id="{6174023E-32C0-D740-9577-8440C74F25AE}"/>
              </a:ext>
            </a:extLst>
          </p:cNvPr>
          <p:cNvSpPr>
            <a:spLocks noGrp="1"/>
          </p:cNvSpPr>
          <p:nvPr>
            <p:ph type="ftr" sz="quarter" idx="11"/>
          </p:nvPr>
        </p:nvSpPr>
        <p:spPr/>
        <p:txBody>
          <a:bodyPr/>
          <a:lstStyle>
            <a:lvl1pPr>
              <a:defRPr>
                <a:solidFill>
                  <a:srgbClr val="464646"/>
                </a:solidFill>
              </a:defRPr>
            </a:lvl1pPr>
          </a:lstStyle>
          <a:p>
            <a:pPr>
              <a:defRPr/>
            </a:pPr>
            <a:r>
              <a:rPr lang="en-US" dirty="0"/>
              <a:t>World of Watson2016 </a:t>
            </a:r>
          </a:p>
        </p:txBody>
      </p:sp>
      <p:sp>
        <p:nvSpPr>
          <p:cNvPr id="6" name="Slide Number Placeholder 5">
            <a:extLst>
              <a:ext uri="{FF2B5EF4-FFF2-40B4-BE49-F238E27FC236}">
                <a16:creationId xmlns:a16="http://schemas.microsoft.com/office/drawing/2014/main" id="{D446D919-6F8C-2D46-B015-F0694739170C}"/>
              </a:ext>
            </a:extLst>
          </p:cNvPr>
          <p:cNvSpPr>
            <a:spLocks noGrp="1"/>
          </p:cNvSpPr>
          <p:nvPr>
            <p:ph type="sldNum" sz="quarter" idx="12"/>
          </p:nvPr>
        </p:nvSpPr>
        <p:spPr/>
        <p:txBody>
          <a:bodyPr/>
          <a:lstStyle>
            <a:lvl1pPr>
              <a:defRPr>
                <a:solidFill>
                  <a:srgbClr val="464646"/>
                </a:solidFill>
              </a:defRPr>
            </a:lvl1pPr>
          </a:lstStyle>
          <a:p>
            <a:pPr>
              <a:defRPr/>
            </a:pPr>
            <a:fld id="{31842F3A-E222-F840-83A1-2D63BE24363F}" type="slidenum">
              <a:rPr lang="en-US" altLang="en-US"/>
              <a:pPr>
                <a:defRPr/>
              </a:pPr>
              <a:t>‹#›</a:t>
            </a:fld>
            <a:endParaRPr lang="en-US" altLang="en-US" dirty="0"/>
          </a:p>
        </p:txBody>
      </p:sp>
    </p:spTree>
    <p:extLst>
      <p:ext uri="{BB962C8B-B14F-4D97-AF65-F5344CB8AC3E}">
        <p14:creationId xmlns:p14="http://schemas.microsoft.com/office/powerpoint/2010/main" val="423301541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5A535-06FC-BB4E-A158-8B805C901DCD}"/>
              </a:ext>
            </a:extLst>
          </p:cNvPr>
          <p:cNvSpPr>
            <a:spLocks noGrp="1"/>
          </p:cNvSpPr>
          <p:nvPr>
            <p:ph type="dt" sz="half" idx="10"/>
          </p:nvPr>
        </p:nvSpPr>
        <p:spPr>
          <a:xfrm>
            <a:off x="0" y="0"/>
            <a:ext cx="0" cy="0"/>
          </a:xfrm>
        </p:spPr>
        <p:txBody>
          <a:bodyPr/>
          <a:lstStyle>
            <a:lvl1pPr>
              <a:defRPr/>
            </a:lvl1pPr>
          </a:lstStyle>
          <a:p>
            <a:pPr>
              <a:defRPr/>
            </a:pPr>
            <a:fld id="{6794D1FF-6C6A-A84B-B4C7-05576C6B546F}" type="datetimeFigureOut">
              <a:rPr lang="en-US"/>
              <a:pPr>
                <a:defRPr/>
              </a:pPr>
              <a:t>4/16/20</a:t>
            </a:fld>
            <a:endParaRPr lang="en-US" dirty="0"/>
          </a:p>
        </p:txBody>
      </p:sp>
      <p:sp>
        <p:nvSpPr>
          <p:cNvPr id="3" name="Footer Placeholder 2">
            <a:extLst>
              <a:ext uri="{FF2B5EF4-FFF2-40B4-BE49-F238E27FC236}">
                <a16:creationId xmlns:a16="http://schemas.microsoft.com/office/drawing/2014/main" id="{DA063DC6-ECD1-174C-B350-10FA58715193}"/>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3">
            <a:extLst>
              <a:ext uri="{FF2B5EF4-FFF2-40B4-BE49-F238E27FC236}">
                <a16:creationId xmlns:a16="http://schemas.microsoft.com/office/drawing/2014/main" id="{26AFB05B-FB43-3B44-A022-F774E4783676}"/>
              </a:ext>
            </a:extLst>
          </p:cNvPr>
          <p:cNvSpPr>
            <a:spLocks noGrp="1"/>
          </p:cNvSpPr>
          <p:nvPr>
            <p:ph type="sldNum" sz="quarter" idx="12"/>
          </p:nvPr>
        </p:nvSpPr>
        <p:spPr/>
        <p:txBody>
          <a:bodyPr/>
          <a:lstStyle>
            <a:lvl1pPr>
              <a:defRPr/>
            </a:lvl1pPr>
          </a:lstStyle>
          <a:p>
            <a:pPr>
              <a:defRPr/>
            </a:pPr>
            <a:fld id="{5C477053-92EB-BE44-99FA-7C387BAA3C52}" type="slidenum">
              <a:rPr lang="en-US"/>
              <a:pPr>
                <a:defRPr/>
              </a:pPr>
              <a:t>‹#›</a:t>
            </a:fld>
            <a:endParaRPr lang="en-US" dirty="0"/>
          </a:p>
        </p:txBody>
      </p:sp>
    </p:spTree>
    <p:extLst>
      <p:ext uri="{BB962C8B-B14F-4D97-AF65-F5344CB8AC3E}">
        <p14:creationId xmlns:p14="http://schemas.microsoft.com/office/powerpoint/2010/main" val="130444831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04801" y="6280333"/>
            <a:ext cx="633985" cy="25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bwMode="auto">
          <a:xfrm>
            <a:off x="26718" y="2891367"/>
            <a:ext cx="4986348" cy="79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4159651" y="231648"/>
            <a:ext cx="3779520" cy="2133600"/>
          </a:xfrm>
        </p:spPr>
        <p:txBody>
          <a:bodyPr/>
          <a:lstStyle>
            <a:lvl1pPr marL="0" indent="0" algn="l">
              <a:spcBef>
                <a:spcPts val="0"/>
              </a:spcBef>
              <a:buNone/>
              <a:defRPr sz="1867" b="0" i="0">
                <a:solidFill>
                  <a:srgbClr val="5596E6"/>
                </a:solidFill>
                <a:latin typeface="IBM Plex Sans" charset="0"/>
                <a:ea typeface="IBM Plex Sans" charset="0"/>
                <a:cs typeface="IBM Plex Sans"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304800" y="231648"/>
            <a:ext cx="3779520" cy="2133600"/>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704" t="-830" r="-1" b="3381"/>
          <a:stretch/>
        </p:blipFill>
        <p:spPr>
          <a:xfrm>
            <a:off x="6799869" y="1822517"/>
            <a:ext cx="5392132" cy="5035484"/>
          </a:xfrm>
          <a:prstGeom prst="rect">
            <a:avLst/>
          </a:prstGeom>
        </p:spPr>
      </p:pic>
    </p:spTree>
    <p:extLst>
      <p:ext uri="{BB962C8B-B14F-4D97-AF65-F5344CB8AC3E}">
        <p14:creationId xmlns:p14="http://schemas.microsoft.com/office/powerpoint/2010/main" val="1212040946"/>
      </p:ext>
    </p:extLst>
  </p:cSld>
  <p:clrMapOvr>
    <a:overrideClrMapping bg1="lt1" tx1="dk1" bg2="lt2" tx2="dk2" accent1="accent1" accent2="accent2" accent3="accent3" accent4="accent4" accent5="accent5" accent6="accent6" hlink="hlink" folHlink="folHlink"/>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1867" b="0" i="0">
                <a:solidFill>
                  <a:srgbClr val="5596E6"/>
                </a:solidFill>
                <a:latin typeface="IBM Plex Sans" charset="0"/>
                <a:ea typeface="IBM Plex Sans" charset="0"/>
                <a:cs typeface="IBM Plex Sans"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7086600" y="1529891"/>
            <a:ext cx="5105400" cy="5328109"/>
          </a:xfrm>
          <a:prstGeom prst="rect">
            <a:avLst/>
          </a:prstGeom>
        </p:spPr>
      </p:pic>
      <p:pic>
        <p:nvPicPr>
          <p:cNvPr id="10" name="Picture 7" descr="ibm_blu40.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1" y="6280333"/>
            <a:ext cx="633985" cy="25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6718" y="2891367"/>
            <a:ext cx="4986348" cy="79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635778"/>
      </p:ext>
    </p:extLst>
  </p:cSld>
  <p:clrMapOvr>
    <a:overrideClrMapping bg1="lt1" tx1="dk1" bg2="lt2" tx2="dk2" accent1="accent1" accent2="accent2" accent3="accent3" accent4="accent4" accent5="accent5" accent6="accent6" hlink="hlink" folHlink="folHlink"/>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231648"/>
            <a:ext cx="5730240" cy="3587877"/>
          </a:xfrm>
        </p:spPr>
        <p:txBody>
          <a:bodyPr/>
          <a:lstStyle>
            <a:lvl1pPr>
              <a:defRPr sz="4267">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2864392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8055" t="11561" r="5638" b="7525"/>
          <a:stretch/>
        </p:blipFill>
        <p:spPr>
          <a:xfrm>
            <a:off x="1" y="-1"/>
            <a:ext cx="12192000" cy="6858001"/>
          </a:xfrm>
          <a:prstGeom prst="rect">
            <a:avLst/>
          </a:prstGeom>
        </p:spPr>
      </p:pic>
      <p:sp>
        <p:nvSpPr>
          <p:cNvPr id="7" name="Title 3"/>
          <p:cNvSpPr>
            <a:spLocks noGrp="1"/>
          </p:cNvSpPr>
          <p:nvPr>
            <p:ph type="title"/>
          </p:nvPr>
        </p:nvSpPr>
        <p:spPr>
          <a:xfrm>
            <a:off x="304802" y="271708"/>
            <a:ext cx="5486401" cy="5972459"/>
          </a:xfrm>
        </p:spPr>
        <p:txBody>
          <a:bodyPr/>
          <a:lstStyle>
            <a:lvl1pPr>
              <a:lnSpc>
                <a:spcPct val="90000"/>
              </a:lnSpc>
              <a:defRPr sz="3197"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65777" y="71529"/>
            <a:ext cx="2133092" cy="673647"/>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51" y="6278725"/>
            <a:ext cx="695452" cy="281961"/>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dirty="0"/>
              <a:t>Think 2019 / 4500 / February 13, 2019 / © 2019 IBM Corporation</a:t>
            </a:r>
          </a:p>
        </p:txBody>
      </p:sp>
    </p:spTree>
    <p:extLst>
      <p:ext uri="{BB962C8B-B14F-4D97-AF65-F5344CB8AC3E}">
        <p14:creationId xmlns:p14="http://schemas.microsoft.com/office/powerpoint/2010/main" val="62477713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1" t="4747" r="15483" b="22190"/>
          <a:stretch/>
        </p:blipFill>
        <p:spPr>
          <a:xfrm>
            <a:off x="-1694" y="0"/>
            <a:ext cx="12193695" cy="6858000"/>
          </a:xfrm>
          <a:prstGeom prst="rect">
            <a:avLst/>
          </a:prstGeom>
        </p:spPr>
      </p:pic>
      <p:sp>
        <p:nvSpPr>
          <p:cNvPr id="7" name="Title 3"/>
          <p:cNvSpPr>
            <a:spLocks noGrp="1"/>
          </p:cNvSpPr>
          <p:nvPr>
            <p:ph type="title"/>
          </p:nvPr>
        </p:nvSpPr>
        <p:spPr>
          <a:xfrm>
            <a:off x="304802" y="271708"/>
            <a:ext cx="5486401" cy="5972459"/>
          </a:xfrm>
        </p:spPr>
        <p:txBody>
          <a:bodyPr/>
          <a:lstStyle>
            <a:lvl1pPr>
              <a:lnSpc>
                <a:spcPct val="90000"/>
              </a:lnSpc>
              <a:defRPr sz="3197"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65777" y="71529"/>
            <a:ext cx="2133092" cy="673647"/>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51" y="6278725"/>
            <a:ext cx="695452" cy="281961"/>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dirty="0"/>
              <a:t>Think 2019 / 4500 / February 13, 2019 / © 2019 IBM Corporation</a:t>
            </a:r>
          </a:p>
        </p:txBody>
      </p:sp>
    </p:spTree>
    <p:extLst>
      <p:ext uri="{BB962C8B-B14F-4D97-AF65-F5344CB8AC3E}">
        <p14:creationId xmlns:p14="http://schemas.microsoft.com/office/powerpoint/2010/main" val="422143051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7"/>
            <a:ext cx="8534400" cy="182880"/>
          </a:xfrm>
        </p:spPr>
        <p:txBody>
          <a:bodyPr/>
          <a:lstStyle>
            <a:lvl1pPr>
              <a:defRPr>
                <a:solidFill>
                  <a:schemeClr val="tx1"/>
                </a:solidFill>
              </a:defRPr>
            </a:lvl1pPr>
          </a:lstStyle>
          <a:p>
            <a:r>
              <a:rPr lang="en-US" dirty="0"/>
              <a:t>Think 2019 / 4500 / February 13, 2019 / © 2019 IBM Corporation</a:t>
            </a:r>
          </a:p>
        </p:txBody>
      </p:sp>
      <p:sp>
        <p:nvSpPr>
          <p:cNvPr id="4" name="Title 3"/>
          <p:cNvSpPr>
            <a:spLocks noGrp="1"/>
          </p:cNvSpPr>
          <p:nvPr>
            <p:ph type="title"/>
          </p:nvPr>
        </p:nvSpPr>
        <p:spPr>
          <a:xfrm>
            <a:off x="304802" y="271708"/>
            <a:ext cx="5486401" cy="5972459"/>
          </a:xfrm>
        </p:spPr>
        <p:txBody>
          <a:bodyPr/>
          <a:lstStyle>
            <a:lvl1pPr>
              <a:lnSpc>
                <a:spcPct val="90000"/>
              </a:lnSpc>
              <a:defRPr sz="3197"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6273781"/>
            <a:ext cx="695452" cy="281961"/>
          </a:xfrm>
          <a:prstGeom prst="rect">
            <a:avLst/>
          </a:prstGeom>
        </p:spPr>
      </p:pic>
    </p:spTree>
    <p:extLst>
      <p:ext uri="{BB962C8B-B14F-4D97-AF65-F5344CB8AC3E}">
        <p14:creationId xmlns:p14="http://schemas.microsoft.com/office/powerpoint/2010/main" val="214195937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Think 2019 / 4500 / February 13,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76678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791F55CC-0CF5-F948-9E10-A0D0AA507F92}"/>
              </a:ext>
            </a:extLst>
          </p:cNvPr>
          <p:cNvSpPr>
            <a:spLocks noGrp="1"/>
          </p:cNvSpPr>
          <p:nvPr>
            <p:ph type="sldNum" sz="quarter" idx="13"/>
          </p:nvPr>
        </p:nvSpPr>
        <p:spPr/>
        <p:txBody>
          <a:bodyPr/>
          <a:lstStyle>
            <a:lvl1pPr>
              <a:defRPr/>
            </a:lvl1pPr>
          </a:lstStyle>
          <a:p>
            <a:pPr>
              <a:defRPr/>
            </a:pPr>
            <a:fld id="{EA686C9A-FCDA-7E48-AAA5-C38488537F8F}" type="slidenum">
              <a:rPr lang="en-CA"/>
              <a:pPr>
                <a:defRPr/>
              </a:pPr>
              <a:t>‹#›</a:t>
            </a:fld>
            <a:endParaRPr lang="en-CA" dirty="0"/>
          </a:p>
        </p:txBody>
      </p:sp>
      <p:sp>
        <p:nvSpPr>
          <p:cNvPr id="5" name="Footer Placeholder 8">
            <a:extLst>
              <a:ext uri="{FF2B5EF4-FFF2-40B4-BE49-F238E27FC236}">
                <a16:creationId xmlns:a16="http://schemas.microsoft.com/office/drawing/2014/main" id="{A7888437-504B-0E4C-A16C-AB08D84774FB}"/>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239034071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8707" algn="dec"/>
              </a:tabLst>
              <a:defRPr/>
            </a:lvl1pPr>
            <a:lvl2pPr marL="230504" indent="-230504">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037" rtl="0" eaLnBrk="1" fontAlgn="auto" latinLnBrk="0" hangingPunct="1">
              <a:lnSpc>
                <a:spcPct val="100000"/>
              </a:lnSpc>
              <a:spcBef>
                <a:spcPts val="0"/>
              </a:spcBef>
              <a:spcAft>
                <a:spcPts val="0"/>
              </a:spcAft>
              <a:buClrTx/>
              <a:buSzTx/>
              <a:buFont typeface="Arial"/>
              <a:buNone/>
              <a:tabLst>
                <a:tab pos="535951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870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037" rtl="0" eaLnBrk="1" fontAlgn="auto" latinLnBrk="0" hangingPunct="1">
              <a:lnSpc>
                <a:spcPct val="100000"/>
              </a:lnSpc>
              <a:spcBef>
                <a:spcPts val="1465"/>
              </a:spcBef>
              <a:spcAft>
                <a:spcPts val="0"/>
              </a:spcAft>
              <a:buClrTx/>
              <a:buSzTx/>
              <a:buFont typeface="Arial"/>
              <a:buNone/>
              <a:tabLst>
                <a:tab pos="535951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165089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2">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4500 / February 13, 2019 / © 2019 IBM Corporation</a:t>
            </a:r>
          </a:p>
        </p:txBody>
      </p:sp>
      <p:sp>
        <p:nvSpPr>
          <p:cNvPr id="8" name="Text Placeholder 7"/>
          <p:cNvSpPr>
            <a:spLocks noGrp="1"/>
          </p:cNvSpPr>
          <p:nvPr>
            <p:ph type="body" sz="quarter" idx="12"/>
          </p:nvPr>
        </p:nvSpPr>
        <p:spPr>
          <a:xfrm>
            <a:off x="304800" y="2015408"/>
            <a:ext cx="5486400" cy="4145280"/>
          </a:xfrm>
        </p:spPr>
        <p:txBody>
          <a:bodyPr/>
          <a:lstStyle>
            <a:lvl1pPr>
              <a:lnSpc>
                <a:spcPct val="90000"/>
              </a:lnSpc>
              <a:spcBef>
                <a:spcPts val="0"/>
              </a:spcBef>
              <a:defRPr sz="12788"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7113586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2">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4500 / February 13, 2019 / © 2019 IBM Corporation</a:t>
            </a:r>
          </a:p>
        </p:txBody>
      </p:sp>
      <p:sp>
        <p:nvSpPr>
          <p:cNvPr id="8" name="Text Placeholder 7"/>
          <p:cNvSpPr>
            <a:spLocks noGrp="1"/>
          </p:cNvSpPr>
          <p:nvPr>
            <p:ph type="body" sz="quarter" idx="12"/>
          </p:nvPr>
        </p:nvSpPr>
        <p:spPr>
          <a:xfrm>
            <a:off x="304800" y="2015408"/>
            <a:ext cx="5486400" cy="4145280"/>
          </a:xfrm>
        </p:spPr>
        <p:txBody>
          <a:bodyPr/>
          <a:lstStyle>
            <a:lvl1pPr>
              <a:lnSpc>
                <a:spcPct val="90000"/>
              </a:lnSpc>
              <a:spcBef>
                <a:spcPts val="0"/>
              </a:spcBef>
              <a:defRPr sz="12788"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31237062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88"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Tree>
    <p:extLst>
      <p:ext uri="{BB962C8B-B14F-4D97-AF65-F5344CB8AC3E}">
        <p14:creationId xmlns:p14="http://schemas.microsoft.com/office/powerpoint/2010/main" val="427705834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488" indent="-156488">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Think 2019 / 4500 / February 13, 2019 / © 2019 IBM Corporation</a:t>
            </a:r>
          </a:p>
        </p:txBody>
      </p:sp>
    </p:spTree>
    <p:extLst>
      <p:ext uri="{BB962C8B-B14F-4D97-AF65-F5344CB8AC3E}">
        <p14:creationId xmlns:p14="http://schemas.microsoft.com/office/powerpoint/2010/main" val="133185123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5"/>
              </a:spcBef>
              <a:spcAft>
                <a:spcPts val="0"/>
              </a:spcAft>
              <a:defRPr/>
            </a:lvl1pPr>
            <a:lvl2pPr>
              <a:spcBef>
                <a:spcPts val="1465"/>
              </a:spcBef>
              <a:defRPr/>
            </a:lvl2pPr>
            <a:lvl3pPr>
              <a:spcBef>
                <a:spcPts val="1465"/>
              </a:spcBef>
              <a:defRPr/>
            </a:lvl3pPr>
            <a:lvl4pPr>
              <a:spcBef>
                <a:spcPts val="1465"/>
              </a:spcBef>
              <a:defRPr/>
            </a:lvl4pPr>
            <a:lvl5pPr>
              <a:spcBef>
                <a:spcPts val="146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5"/>
            </a:lvl1pPr>
          </a:lstStyle>
          <a:p>
            <a:pPr lvl="0"/>
            <a:r>
              <a:rPr lang="en-US"/>
              <a:t>Click to edit Master text styles</a:t>
            </a:r>
          </a:p>
        </p:txBody>
      </p:sp>
    </p:spTree>
    <p:extLst>
      <p:ext uri="{BB962C8B-B14F-4D97-AF65-F5344CB8AC3E}">
        <p14:creationId xmlns:p14="http://schemas.microsoft.com/office/powerpoint/2010/main" val="404520136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076505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1"/>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2"/>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2"/>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981609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197"/>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5"/>
            </a:lvl1pPr>
            <a:lvl2pPr>
              <a:defRPr sz="1865"/>
            </a:lvl2pPr>
            <a:lvl3pPr>
              <a:defRPr sz="1865"/>
            </a:lvl3pPr>
            <a:lvl4pPr>
              <a:defRPr sz="1865"/>
            </a:lvl4pPr>
            <a:lvl5pPr>
              <a:defRPr sz="18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54516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1"/>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5"/>
              </a:spcBef>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76888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53A0E7E1-9A17-404B-B3BF-40A43E5A3B8E}"/>
              </a:ext>
            </a:extLst>
          </p:cNvPr>
          <p:cNvSpPr>
            <a:spLocks noGrp="1"/>
          </p:cNvSpPr>
          <p:nvPr>
            <p:ph type="sldNum" sz="quarter" idx="14"/>
          </p:nvPr>
        </p:nvSpPr>
        <p:spPr/>
        <p:txBody>
          <a:bodyPr/>
          <a:lstStyle>
            <a:lvl1pPr>
              <a:defRPr/>
            </a:lvl1pPr>
          </a:lstStyle>
          <a:p>
            <a:pPr>
              <a:defRPr/>
            </a:pPr>
            <a:fld id="{BD9038A8-3371-1348-8516-DA51FF920DDE}" type="slidenum">
              <a:rPr lang="en-CA"/>
              <a:pPr>
                <a:defRPr/>
              </a:pPr>
              <a:t>‹#›</a:t>
            </a:fld>
            <a:endParaRPr lang="en-CA" dirty="0"/>
          </a:p>
        </p:txBody>
      </p:sp>
      <p:sp>
        <p:nvSpPr>
          <p:cNvPr id="6" name="Footer Placeholder 8">
            <a:extLst>
              <a:ext uri="{FF2B5EF4-FFF2-40B4-BE49-F238E27FC236}">
                <a16:creationId xmlns:a16="http://schemas.microsoft.com/office/drawing/2014/main" id="{77DC92BB-FC1F-F941-876E-F77890BC13B6}"/>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335060297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1"/>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2"/>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30761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5"/>
              </a:spcBef>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44441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40828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599"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5"/>
              </a:spcBef>
              <a:buFontTx/>
              <a:buNone/>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5"/>
            </a:lvl1pPr>
          </a:lstStyle>
          <a:p>
            <a:pPr lvl="0"/>
            <a:r>
              <a:rPr lang="en-US"/>
              <a:t>Click to edit Master text styles</a:t>
            </a:r>
          </a:p>
        </p:txBody>
      </p:sp>
    </p:spTree>
    <p:extLst>
      <p:ext uri="{BB962C8B-B14F-4D97-AF65-F5344CB8AC3E}">
        <p14:creationId xmlns:p14="http://schemas.microsoft.com/office/powerpoint/2010/main" val="255107962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Tree>
    <p:extLst>
      <p:ext uri="{BB962C8B-B14F-4D97-AF65-F5344CB8AC3E}">
        <p14:creationId xmlns:p14="http://schemas.microsoft.com/office/powerpoint/2010/main" val="417972138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Tree>
    <p:extLst>
      <p:ext uri="{BB962C8B-B14F-4D97-AF65-F5344CB8AC3E}">
        <p14:creationId xmlns:p14="http://schemas.microsoft.com/office/powerpoint/2010/main" val="62719401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Tree>
    <p:extLst>
      <p:ext uri="{BB962C8B-B14F-4D97-AF65-F5344CB8AC3E}">
        <p14:creationId xmlns:p14="http://schemas.microsoft.com/office/powerpoint/2010/main" val="6930056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5"/>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2132"/>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2"/>
            </a:lvl1pPr>
            <a:lvl2pPr>
              <a:defRPr sz="1865"/>
            </a:lvl2pPr>
            <a:lvl3pPr>
              <a:defRPr sz="1865"/>
            </a:lvl3pPr>
            <a:lvl4pPr>
              <a:defRPr sz="1865"/>
            </a:lvl4pPr>
            <a:lvl5pPr>
              <a:defRPr sz="18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5">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7863384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4500 / February 13, 2019 / © 2019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5">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1219268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5" y="3429000"/>
            <a:ext cx="3047996" cy="3429000"/>
          </a:xfrm>
          <a:solidFill>
            <a:schemeClr val="accent2"/>
          </a:solidFill>
        </p:spPr>
        <p:txBody>
          <a:bodyPr lIns="228600" tIns="192024" rIns="228600" bIns="228600"/>
          <a:lstStyle>
            <a:lvl1pPr>
              <a:defRPr sz="186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4500 / February 13,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395">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017601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366D5E0A-1B1F-1546-A2DF-E3DDBC3F32A7}"/>
              </a:ext>
            </a:extLst>
          </p:cNvPr>
          <p:cNvSpPr>
            <a:spLocks noGrp="1"/>
          </p:cNvSpPr>
          <p:nvPr>
            <p:ph type="sldNum" sz="quarter" idx="13"/>
          </p:nvPr>
        </p:nvSpPr>
        <p:spPr/>
        <p:txBody>
          <a:bodyPr/>
          <a:lstStyle>
            <a:lvl1pPr>
              <a:defRPr/>
            </a:lvl1pPr>
          </a:lstStyle>
          <a:p>
            <a:pPr>
              <a:defRPr/>
            </a:pPr>
            <a:fld id="{8249366C-3FB6-524A-B542-726F4B669276}" type="slidenum">
              <a:rPr lang="en-CA"/>
              <a:pPr>
                <a:defRPr/>
              </a:pPr>
              <a:t>‹#›</a:t>
            </a:fld>
            <a:endParaRPr lang="en-CA" dirty="0"/>
          </a:p>
        </p:txBody>
      </p:sp>
      <p:sp>
        <p:nvSpPr>
          <p:cNvPr id="5" name="Footer Placeholder 8">
            <a:extLst>
              <a:ext uri="{FF2B5EF4-FFF2-40B4-BE49-F238E27FC236}">
                <a16:creationId xmlns:a16="http://schemas.microsoft.com/office/drawing/2014/main" id="{F01D498B-4A69-DC42-9D5F-4066DDFD101C}"/>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354379758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197">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0524703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2">
                <a:solidFill>
                  <a:schemeClr val="bg2"/>
                </a:solidFill>
              </a:defRPr>
            </a:lvl2pPr>
            <a:lvl3pPr>
              <a:defRPr sz="1332">
                <a:solidFill>
                  <a:schemeClr val="bg2"/>
                </a:solidFill>
              </a:defRPr>
            </a:lvl3pPr>
            <a:lvl4pPr>
              <a:defRPr sz="1332">
                <a:solidFill>
                  <a:schemeClr val="bg2"/>
                </a:solidFill>
              </a:defRPr>
            </a:lvl4pPr>
            <a:lvl5pPr>
              <a:defRPr sz="1332">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4500 / February 13, 2019 / © 2019 IBM Corporation</a:t>
            </a:r>
          </a:p>
        </p:txBody>
      </p:sp>
    </p:spTree>
    <p:extLst>
      <p:ext uri="{BB962C8B-B14F-4D97-AF65-F5344CB8AC3E}">
        <p14:creationId xmlns:p14="http://schemas.microsoft.com/office/powerpoint/2010/main" val="314055609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0"/>
            <a:ext cx="3048000" cy="6858000"/>
          </a:xfrm>
          <a:solidFill>
            <a:schemeClr val="tx1"/>
          </a:solidFill>
        </p:spPr>
        <p:txBody>
          <a:bodyPr lIns="228600" tIns="182880" rIns="228600" bIns="228600"/>
          <a:lstStyle>
            <a:lvl1pPr>
              <a:defRPr sz="2132">
                <a:solidFill>
                  <a:schemeClr val="bg2"/>
                </a:solidFill>
              </a:defRPr>
            </a:lvl1pPr>
            <a:lvl2pPr>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5">
                <a:solidFill>
                  <a:schemeClr val="bg2"/>
                </a:solidFill>
              </a:defRPr>
            </a:lvl1pPr>
            <a:lvl2pPr>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5">
                <a:solidFill>
                  <a:schemeClr val="bg2"/>
                </a:solidFill>
              </a:defRPr>
            </a:lvl1pPr>
            <a:lvl2pPr>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5">
                <a:solidFill>
                  <a:schemeClr val="bg2"/>
                </a:solidFill>
              </a:defRPr>
            </a:lvl1pPr>
            <a:lvl2pPr>
              <a:defRPr sz="1465">
                <a:solidFill>
                  <a:schemeClr val="bg2"/>
                </a:solidFill>
              </a:defRPr>
            </a:lvl2pPr>
            <a:lvl3pPr>
              <a:defRPr sz="1465">
                <a:solidFill>
                  <a:schemeClr val="bg2"/>
                </a:solidFill>
              </a:defRPr>
            </a:lvl3pPr>
            <a:lvl4pPr>
              <a:defRPr sz="1465">
                <a:solidFill>
                  <a:schemeClr val="bg2"/>
                </a:solidFill>
              </a:defRPr>
            </a:lvl4pPr>
            <a:lvl5pPr>
              <a:defRPr sz="1465">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4500 / February 13, 2019 / © 2019 IBM Corporation</a:t>
            </a:r>
          </a:p>
        </p:txBody>
      </p:sp>
    </p:spTree>
    <p:extLst>
      <p:ext uri="{BB962C8B-B14F-4D97-AF65-F5344CB8AC3E}">
        <p14:creationId xmlns:p14="http://schemas.microsoft.com/office/powerpoint/2010/main" val="381115579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144163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5"/>
            </a:lvl1pPr>
            <a:lvl2pPr>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698927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5"/>
            </a:lvl1pPr>
            <a:lvl2pPr>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92975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2"/>
            </a:lvl1pPr>
            <a:lvl2pPr>
              <a:defRPr sz="1465"/>
            </a:lvl2pPr>
            <a:lvl3pPr>
              <a:defRPr sz="1465"/>
            </a:lvl3pPr>
            <a:lvl4pPr>
              <a:defRPr sz="1465"/>
            </a:lvl4pPr>
            <a:lvl5pPr>
              <a:defRPr sz="14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5"/>
            </a:lvl1pPr>
            <a:lvl2pPr marL="0" indent="0">
              <a:buNone/>
              <a:defRPr sz="1332"/>
            </a:lvl2pPr>
            <a:lvl3pPr>
              <a:defRPr sz="1332"/>
            </a:lvl3pPr>
            <a:lvl4pPr>
              <a:defRPr sz="1332"/>
            </a:lvl4pPr>
            <a:lvl5pPr>
              <a:defRPr sz="13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92797833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2"/>
            </a:lvl1pPr>
            <a:lvl2pPr>
              <a:defRPr sz="1465"/>
            </a:lvl2pPr>
            <a:lvl3pPr>
              <a:defRPr sz="1465"/>
            </a:lvl3pPr>
            <a:lvl4pPr>
              <a:defRPr sz="1465"/>
            </a:lvl4pPr>
            <a:lvl5pPr>
              <a:defRPr sz="14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5"/>
            </a:lvl1pPr>
            <a:lvl2pPr marL="0" indent="0">
              <a:buNone/>
              <a:defRPr sz="1332"/>
            </a:lvl2pPr>
            <a:lvl3pPr>
              <a:defRPr sz="1332"/>
            </a:lvl3pPr>
            <a:lvl4pPr>
              <a:defRPr sz="1332"/>
            </a:lvl4pPr>
            <a:lvl5pPr>
              <a:defRPr sz="13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488" indent="-156488">
              <a:tabLst/>
              <a:defRPr sz="3197"/>
            </a:lvl1pPr>
            <a:lvl2pPr marL="0" indent="0">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815919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2"/>
            </a:lvl1pPr>
            <a:lvl2pPr marL="0" indent="0">
              <a:spcBef>
                <a:spcPts val="1465"/>
              </a:spcBef>
              <a:buFontTx/>
              <a:buNone/>
              <a:defRPr sz="1465"/>
            </a:lvl2pPr>
            <a:lvl3pPr>
              <a:defRPr sz="1465"/>
            </a:lvl3pPr>
            <a:lvl4pPr>
              <a:defRPr sz="1465"/>
            </a:lvl4pPr>
            <a:lvl5pPr>
              <a:defRPr sz="1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ext uri="{BB962C8B-B14F-4D97-AF65-F5344CB8AC3E}">
        <p14:creationId xmlns:p14="http://schemas.microsoft.com/office/powerpoint/2010/main" val="25081258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Tree>
    <p:extLst>
      <p:ext uri="{BB962C8B-B14F-4D97-AF65-F5344CB8AC3E}">
        <p14:creationId xmlns:p14="http://schemas.microsoft.com/office/powerpoint/2010/main" val="3338584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dirty="0"/>
              <a:t>Click icon to add picture</a:t>
            </a:r>
          </a:p>
        </p:txBody>
      </p:sp>
      <p:sp>
        <p:nvSpPr>
          <p:cNvPr id="8" name="Slide Number Placeholder 6">
            <a:extLst>
              <a:ext uri="{FF2B5EF4-FFF2-40B4-BE49-F238E27FC236}">
                <a16:creationId xmlns:a16="http://schemas.microsoft.com/office/drawing/2014/main" id="{C3574748-2CA9-6C46-B6F3-6D28AE34D5DC}"/>
              </a:ext>
            </a:extLst>
          </p:cNvPr>
          <p:cNvSpPr>
            <a:spLocks noGrp="1"/>
          </p:cNvSpPr>
          <p:nvPr>
            <p:ph type="sldNum" sz="quarter" idx="15"/>
          </p:nvPr>
        </p:nvSpPr>
        <p:spPr/>
        <p:txBody>
          <a:bodyPr/>
          <a:lstStyle>
            <a:lvl1pPr>
              <a:defRPr/>
            </a:lvl1pPr>
          </a:lstStyle>
          <a:p>
            <a:pPr>
              <a:defRPr/>
            </a:pPr>
            <a:fld id="{8505D287-BBAE-F04B-8A4A-9A6ECEF09538}" type="slidenum">
              <a:rPr lang="en-CA"/>
              <a:pPr>
                <a:defRPr/>
              </a:pPr>
              <a:t>‹#›</a:t>
            </a:fld>
            <a:endParaRPr lang="en-CA" dirty="0"/>
          </a:p>
        </p:txBody>
      </p:sp>
      <p:sp>
        <p:nvSpPr>
          <p:cNvPr id="9" name="Footer Placeholder 8">
            <a:extLst>
              <a:ext uri="{FF2B5EF4-FFF2-40B4-BE49-F238E27FC236}">
                <a16:creationId xmlns:a16="http://schemas.microsoft.com/office/drawing/2014/main" id="{17F0DFE4-2300-F14B-B559-260D4117C46D}"/>
              </a:ext>
            </a:extLst>
          </p:cNvPr>
          <p:cNvSpPr>
            <a:spLocks noGrp="1"/>
          </p:cNvSpPr>
          <p:nvPr>
            <p:ph type="ftr" sz="quarter" idx="16"/>
          </p:nvPr>
        </p:nvSpPr>
        <p:spPr/>
        <p:txBody>
          <a:bodyPr/>
          <a:lstStyle>
            <a:lvl1pPr>
              <a:defRPr/>
            </a:lvl1pPr>
          </a:lstStyle>
          <a:p>
            <a:pPr>
              <a:defRPr/>
            </a:pPr>
            <a:endParaRPr lang="en-CA" dirty="0"/>
          </a:p>
        </p:txBody>
      </p:sp>
    </p:spTree>
    <p:extLst>
      <p:ext uri="{BB962C8B-B14F-4D97-AF65-F5344CB8AC3E}">
        <p14:creationId xmlns:p14="http://schemas.microsoft.com/office/powerpoint/2010/main" val="51199872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3585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8707" algn="dec"/>
              </a:tabLst>
              <a:defRPr sz="1465"/>
            </a:lvl1pPr>
            <a:lvl2pPr marL="230504" indent="-230504">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037" rtl="0" eaLnBrk="1" fontAlgn="auto" latinLnBrk="0" hangingPunct="1">
              <a:lnSpc>
                <a:spcPct val="100000"/>
              </a:lnSpc>
              <a:spcBef>
                <a:spcPts val="0"/>
              </a:spcBef>
              <a:spcAft>
                <a:spcPts val="0"/>
              </a:spcAft>
              <a:buClrTx/>
              <a:buSzTx/>
              <a:buFont typeface="Arial"/>
              <a:buNone/>
              <a:tabLst>
                <a:tab pos="5359518" algn="r"/>
              </a:tabLst>
              <a:defRPr/>
            </a:pPr>
            <a:r>
              <a:rPr lang="en-US" dirty="0"/>
              <a:t>Click to edit Master text styles</a:t>
            </a:r>
          </a:p>
        </p:txBody>
      </p:sp>
    </p:spTree>
    <p:extLst>
      <p:ext uri="{BB962C8B-B14F-4D97-AF65-F5344CB8AC3E}">
        <p14:creationId xmlns:p14="http://schemas.microsoft.com/office/powerpoint/2010/main" val="296665317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Think 2019 / 4500 / February 13,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64101469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FFFFFF"/>
        </a:solidFill>
        <a:effectLst/>
      </p:bgPr>
    </p:bg>
    <p:spTree>
      <p:nvGrpSpPr>
        <p:cNvPr id="1" name=""/>
        <p:cNvGrpSpPr/>
        <p:nvPr/>
      </p:nvGrpSpPr>
      <p:grpSpPr>
        <a:xfrm>
          <a:off x="0" y="0"/>
          <a:ext cx="0" cy="0"/>
          <a:chOff x="0" y="0"/>
          <a:chExt cx="0" cy="0"/>
        </a:xfrm>
      </p:grpSpPr>
      <p:sp>
        <p:nvSpPr>
          <p:cNvPr id="739" name="Shape 739"/>
          <p:cNvSpPr>
            <a:spLocks noGrp="1"/>
          </p:cNvSpPr>
          <p:nvPr>
            <p:ph type="title"/>
          </p:nvPr>
        </p:nvSpPr>
        <p:spPr>
          <a:xfrm>
            <a:off x="304799" y="271707"/>
            <a:ext cx="5486403" cy="5972461"/>
          </a:xfrm>
          <a:prstGeom prst="rect">
            <a:avLst/>
          </a:prstGeom>
        </p:spPr>
        <p:txBody>
          <a:bodyPr>
            <a:normAutofit/>
          </a:bodyPr>
          <a:lstStyle>
            <a:lvl1pPr>
              <a:defRPr>
                <a:solidFill>
                  <a:srgbClr val="000000"/>
                </a:solidFill>
              </a:defRPr>
            </a:lvl1pPr>
          </a:lstStyle>
          <a:p>
            <a:r>
              <a:t>Title Text</a:t>
            </a:r>
          </a:p>
        </p:txBody>
      </p:sp>
      <p:pic>
        <p:nvPicPr>
          <p:cNvPr id="740" name="image8.png"/>
          <p:cNvPicPr>
            <a:picLocks noChangeAspect="1"/>
          </p:cNvPicPr>
          <p:nvPr/>
        </p:nvPicPr>
        <p:blipFill>
          <a:blip r:embed="rId2"/>
          <a:stretch>
            <a:fillRect/>
          </a:stretch>
        </p:blipFill>
        <p:spPr>
          <a:xfrm>
            <a:off x="11191747" y="6273802"/>
            <a:ext cx="695453" cy="281940"/>
          </a:xfrm>
          <a:prstGeom prst="rect">
            <a:avLst/>
          </a:prstGeom>
          <a:ln w="12700">
            <a:miter lim="400000"/>
          </a:ln>
        </p:spPr>
      </p:pic>
      <p:pic>
        <p:nvPicPr>
          <p:cNvPr id="741" name="image6.png"/>
          <p:cNvPicPr>
            <a:picLocks noChangeAspect="1"/>
          </p:cNvPicPr>
          <p:nvPr/>
        </p:nvPicPr>
        <p:blipFill>
          <a:blip r:embed="rId3"/>
          <a:stretch>
            <a:fillRect/>
          </a:stretch>
        </p:blipFill>
        <p:spPr>
          <a:xfrm>
            <a:off x="11128654" y="5848606"/>
            <a:ext cx="758551" cy="707137"/>
          </a:xfrm>
          <a:prstGeom prst="rect">
            <a:avLst/>
          </a:prstGeom>
          <a:ln w="12700">
            <a:miter lim="400000"/>
          </a:ln>
        </p:spPr>
      </p:pic>
      <p:pic>
        <p:nvPicPr>
          <p:cNvPr id="742" name="image7.pdf"/>
          <p:cNvPicPr>
            <a:picLocks noChangeAspect="1"/>
          </p:cNvPicPr>
          <p:nvPr/>
        </p:nvPicPr>
        <p:blipFill>
          <a:blip r:embed="rId4"/>
          <a:stretch>
            <a:fillRect/>
          </a:stretch>
        </p:blipFill>
        <p:spPr>
          <a:xfrm>
            <a:off x="11191747" y="271709"/>
            <a:ext cx="638352" cy="256033"/>
          </a:xfrm>
          <a:prstGeom prst="rect">
            <a:avLst/>
          </a:prstGeom>
          <a:ln w="12700">
            <a:miter lim="400000"/>
          </a:ln>
        </p:spPr>
      </p:pic>
      <p:sp>
        <p:nvSpPr>
          <p:cNvPr id="743" name="Shape 743"/>
          <p:cNvSpPr>
            <a:spLocks noGrp="1"/>
          </p:cNvSpPr>
          <p:nvPr>
            <p:ph type="sldNum" sz="quarter" idx="2"/>
          </p:nvPr>
        </p:nvSpPr>
        <p:spPr>
          <a:xfrm>
            <a:off x="5892800" y="6170085"/>
            <a:ext cx="2844800" cy="372535"/>
          </a:xfrm>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189795656"/>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x">
  <p:cSld name="Link List - Black">
    <p:bg>
      <p:bgPr>
        <a:solidFill>
          <a:srgbClr val="FFFFFF"/>
        </a:solidFill>
        <a:effectLst/>
      </p:bgPr>
    </p:bg>
    <p:spTree>
      <p:nvGrpSpPr>
        <p:cNvPr id="1" name=""/>
        <p:cNvGrpSpPr/>
        <p:nvPr/>
      </p:nvGrpSpPr>
      <p:grpSpPr>
        <a:xfrm>
          <a:off x="0" y="0"/>
          <a:ext cx="0" cy="0"/>
          <a:chOff x="0" y="0"/>
          <a:chExt cx="0" cy="0"/>
        </a:xfrm>
      </p:grpSpPr>
      <p:sp>
        <p:nvSpPr>
          <p:cNvPr id="482" name="Rectangle"/>
          <p:cNvSpPr/>
          <p:nvPr/>
        </p:nvSpPr>
        <p:spPr>
          <a:xfrm>
            <a:off x="-60861" y="-4630"/>
            <a:ext cx="3886038" cy="6867259"/>
          </a:xfrm>
          <a:prstGeom prst="rect">
            <a:avLst/>
          </a:prstGeom>
          <a:solidFill>
            <a:srgbClr val="000000"/>
          </a:solidFill>
          <a:ln w="12700">
            <a:miter lim="400000"/>
          </a:ln>
        </p:spPr>
        <p:txBody>
          <a:bodyPr lIns="0" tIns="0" rIns="0" bIns="0"/>
          <a:lstStyle/>
          <a:p>
            <a:pPr>
              <a:defRPr sz="3400">
                <a:solidFill>
                  <a:srgbClr val="000000"/>
                </a:solidFill>
              </a:defRPr>
            </a:pPr>
            <a:endParaRPr sz="1700" dirty="0"/>
          </a:p>
        </p:txBody>
      </p:sp>
      <p:sp>
        <p:nvSpPr>
          <p:cNvPr id="483" name="SECTION NAME / CURRENT PAGE"/>
          <p:cNvSpPr txBox="1">
            <a:spLocks noGrp="1"/>
          </p:cNvSpPr>
          <p:nvPr>
            <p:ph type="body" sz="quarter" idx="13"/>
          </p:nvPr>
        </p:nvSpPr>
        <p:spPr>
          <a:xfrm>
            <a:off x="401307" y="393968"/>
            <a:ext cx="1900843" cy="1986311"/>
          </a:xfrm>
          <a:prstGeom prst="rect">
            <a:avLst/>
          </a:prstGeom>
        </p:spPr>
        <p:txBody>
          <a:bodyPr lIns="121919" tIns="121919" rIns="121919" bIns="121919" anchor="t">
            <a:spAutoFit/>
          </a:bodyPr>
          <a:lstStyle/>
          <a:p>
            <a:pPr marL="0" lvl="0" indent="0" defTabSz="412750">
              <a:lnSpc>
                <a:spcPct val="120000"/>
              </a:lnSpc>
              <a:spcBef>
                <a:spcPts val="0"/>
              </a:spcBef>
              <a:buSzTx/>
              <a:buNone/>
              <a:defRPr sz="2400" b="1" cap="all">
                <a:solidFill>
                  <a:srgbClr val="FFFFFF"/>
                </a:solidFill>
                <a:latin typeface="IBM Plex Sans Light"/>
                <a:ea typeface="IBM Plex Sans Light"/>
                <a:cs typeface="IBM Plex Sans Light"/>
                <a:sym typeface="IBM Plex Sans Light"/>
              </a:defRPr>
            </a:pPr>
            <a:r>
              <a:rPr lang="en-US">
                <a:solidFill>
                  <a:srgbClr val="767676"/>
                </a:solidFill>
              </a:rPr>
              <a:t>Edit Master text styles</a:t>
            </a:r>
          </a:p>
        </p:txBody>
      </p:sp>
      <p:sp>
        <p:nvSpPr>
          <p:cNvPr id="484" name="Footer Placeholder 2"/>
          <p:cNvSpPr txBox="1"/>
          <p:nvPr/>
        </p:nvSpPr>
        <p:spPr>
          <a:xfrm>
            <a:off x="469129" y="6457498"/>
            <a:ext cx="3565003"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a:solidFill>
                  <a:srgbClr val="767676"/>
                </a:solidFill>
              </a:defRPr>
            </a:lvl1pPr>
          </a:lstStyle>
          <a:p>
            <a:r>
              <a:rPr sz="900" dirty="0"/>
              <a:t>IBM Watson Financial Services / © 2019 IBM Corporation</a:t>
            </a:r>
          </a:p>
        </p:txBody>
      </p:sp>
      <p:sp>
        <p:nvSpPr>
          <p:cNvPr id="485" name="Page content goes here. Page content goes here. Page content goes here."/>
          <p:cNvSpPr txBox="1">
            <a:spLocks noGrp="1"/>
          </p:cNvSpPr>
          <p:nvPr>
            <p:ph type="body" sz="quarter" idx="14"/>
          </p:nvPr>
        </p:nvSpPr>
        <p:spPr>
          <a:xfrm>
            <a:off x="420062" y="1397000"/>
            <a:ext cx="2972634" cy="841256"/>
          </a:xfrm>
          <a:prstGeom prst="rect">
            <a:avLst/>
          </a:prstGeom>
        </p:spPr>
        <p:txBody>
          <a:bodyPr anchor="t">
            <a:spAutoFit/>
          </a:bodyPr>
          <a:lstStyle>
            <a:lvl1pPr marL="0" indent="0" defTabSz="412750">
              <a:spcBef>
                <a:spcPts val="800"/>
              </a:spcBef>
              <a:buSzTx/>
              <a:buNone/>
              <a:defRPr sz="2400">
                <a:solidFill>
                  <a:srgbClr val="FFFFFF"/>
                </a:solidFill>
                <a:latin typeface="IBM Plex Sans Light"/>
                <a:ea typeface="IBM Plex Sans Light"/>
                <a:cs typeface="IBM Plex Sans Light"/>
                <a:sym typeface="IBM Plex Sans Light"/>
              </a:defRPr>
            </a:lvl1pPr>
          </a:lstStyle>
          <a:p>
            <a:pPr lvl="0"/>
            <a:r>
              <a:rPr lang="en-US"/>
              <a:t>Edit Master text styles</a:t>
            </a:r>
          </a:p>
        </p:txBody>
      </p:sp>
      <p:sp>
        <p:nvSpPr>
          <p:cNvPr id="486" name="List Item One – Optional Short Description http://biglonglink.com/qwertyuiopasdfghjklzxcvbnm…"/>
          <p:cNvSpPr txBox="1">
            <a:spLocks noGrp="1"/>
          </p:cNvSpPr>
          <p:nvPr>
            <p:ph type="body" idx="15"/>
          </p:nvPr>
        </p:nvSpPr>
        <p:spPr>
          <a:xfrm>
            <a:off x="4293142" y="427073"/>
            <a:ext cx="7429460" cy="6130855"/>
          </a:xfrm>
          <a:prstGeom prst="rect">
            <a:avLst/>
          </a:prstGeom>
        </p:spPr>
        <p:txBody>
          <a:bodyPr anchor="t">
            <a:noAutofit/>
          </a:bodyPr>
          <a:lstStyle/>
          <a:p>
            <a:pPr marL="0" lvl="0" indent="0">
              <a:buSzTx/>
              <a:buNone/>
            </a:pPr>
            <a:r>
              <a:rPr lang="en-US" b="1">
                <a:latin typeface="IBM Plex Sans Light"/>
                <a:sym typeface="IBM Plex Sans Light"/>
              </a:rPr>
              <a:t>Edit Master text styles</a:t>
            </a:r>
          </a:p>
          <a:p>
            <a:pPr marL="0" lvl="1" indent="0">
              <a:buSzTx/>
              <a:buNone/>
            </a:pPr>
            <a:r>
              <a:rPr lang="en-US" b="1">
                <a:latin typeface="IBM Plex Sans Light"/>
                <a:sym typeface="IBM Plex Sans Light"/>
              </a:rPr>
              <a:t>Second level</a:t>
            </a:r>
          </a:p>
          <a:p>
            <a:pPr marL="0" lvl="2" indent="0">
              <a:buSzTx/>
              <a:buNone/>
            </a:pPr>
            <a:r>
              <a:rPr lang="en-US" b="1">
                <a:latin typeface="IBM Plex Sans Light"/>
                <a:sym typeface="IBM Plex Sans Light"/>
              </a:rPr>
              <a:t>Third level</a:t>
            </a:r>
          </a:p>
          <a:p>
            <a:pPr marL="0" lvl="3" indent="0">
              <a:buSzTx/>
              <a:buNone/>
            </a:pPr>
            <a:r>
              <a:rPr lang="en-US" b="1">
                <a:latin typeface="IBM Plex Sans Light"/>
                <a:sym typeface="IBM Plex Sans Light"/>
              </a:rPr>
              <a:t>Fourth level</a:t>
            </a:r>
          </a:p>
          <a:p>
            <a:pPr marL="0" lvl="4" indent="0">
              <a:buSzTx/>
              <a:buNone/>
            </a:pPr>
            <a:r>
              <a:rPr lang="en-US" b="1">
                <a:latin typeface="IBM Plex Sans Light"/>
                <a:sym typeface="IBM Plex Sans Light"/>
              </a:rPr>
              <a:t>Fifth level</a:t>
            </a:r>
            <a:endParaRP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rPr lang="en-GB" smtClean="0"/>
              <a:t>‹#›</a:t>
            </a:fld>
            <a:endParaRPr lang="en-GB" dirty="0"/>
          </a:p>
        </p:txBody>
      </p:sp>
    </p:spTree>
    <p:extLst>
      <p:ext uri="{BB962C8B-B14F-4D97-AF65-F5344CB8AC3E}">
        <p14:creationId xmlns:p14="http://schemas.microsoft.com/office/powerpoint/2010/main" val="3818998042"/>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04802" y="231648"/>
            <a:ext cx="5966369" cy="1219200"/>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24CE8E10-4372-4730-A635-A42FC167D7D2}" type="datetimeFigureOut">
              <a:rPr lang="en-US" smtClean="0"/>
              <a:t>4/16/20</a:t>
            </a:fld>
            <a:endParaRPr lang="en-US" dirty="0"/>
          </a:p>
        </p:txBody>
      </p:sp>
      <p:sp>
        <p:nvSpPr>
          <p:cNvPr id="5" name="Slide Number Placeholder 5"/>
          <p:cNvSpPr>
            <a:spLocks noGrp="1"/>
          </p:cNvSpPr>
          <p:nvPr>
            <p:ph type="sldNum" sz="quarter" idx="12"/>
          </p:nvPr>
        </p:nvSpPr>
        <p:spPr/>
        <p:txBody>
          <a:bodyPr/>
          <a:lstStyle>
            <a:lvl1pPr>
              <a:defRPr/>
            </a:lvl1pPr>
          </a:lstStyle>
          <a:p>
            <a:fld id="{DD86EF3C-62BC-479C-84CA-FCB24F09EF9C}" type="slidenum">
              <a:rPr lang="en-US" smtClean="0"/>
              <a:t>‹#›</a:t>
            </a:fld>
            <a:endParaRPr lang="en-US" dirty="0"/>
          </a:p>
        </p:txBody>
      </p:sp>
    </p:spTree>
    <p:extLst>
      <p:ext uri="{BB962C8B-B14F-4D97-AF65-F5344CB8AC3E}">
        <p14:creationId xmlns:p14="http://schemas.microsoft.com/office/powerpoint/2010/main" val="29226938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x">
  <p:cSld name="Section Breaker Page">
    <p:spTree>
      <p:nvGrpSpPr>
        <p:cNvPr id="1" name=""/>
        <p:cNvGrpSpPr/>
        <p:nvPr/>
      </p:nvGrpSpPr>
      <p:grpSpPr>
        <a:xfrm>
          <a:off x="0" y="0"/>
          <a:ext cx="0" cy="0"/>
          <a:chOff x="0" y="0"/>
          <a:chExt cx="0" cy="0"/>
        </a:xfrm>
      </p:grpSpPr>
      <p:sp>
        <p:nvSpPr>
          <p:cNvPr id="40" name="Section Title"/>
          <p:cNvSpPr txBox="1">
            <a:spLocks noGrp="1"/>
          </p:cNvSpPr>
          <p:nvPr>
            <p:ph type="body" sz="quarter" idx="13"/>
          </p:nvPr>
        </p:nvSpPr>
        <p:spPr>
          <a:xfrm>
            <a:off x="3167313" y="3262183"/>
            <a:ext cx="5857374" cy="810478"/>
          </a:xfrm>
          <a:prstGeom prst="rect">
            <a:avLst/>
          </a:prstGeom>
        </p:spPr>
        <p:txBody>
          <a:bodyPr wrap="none" anchor="t">
            <a:spAutoFit/>
          </a:bodyPr>
          <a:lstStyle>
            <a:lvl1pPr marL="0" indent="0" algn="ctr" defTabSz="412750">
              <a:spcBef>
                <a:spcPts val="0"/>
              </a:spcBef>
              <a:buSzTx/>
              <a:buNone/>
              <a:defRPr sz="4600">
                <a:solidFill>
                  <a:srgbClr val="FFFFFF"/>
                </a:solidFill>
                <a:latin typeface="IBM Plex Sans Light"/>
                <a:ea typeface="IBM Plex Sans Light"/>
                <a:cs typeface="IBM Plex Sans Light"/>
                <a:sym typeface="IBM Plex Sans Light"/>
              </a:defRPr>
            </a:lvl1pPr>
          </a:lstStyle>
          <a:p>
            <a:pPr lvl="0"/>
            <a:r>
              <a:rPr lang="en-US"/>
              <a:t>Edit Master text styles</a:t>
            </a:r>
          </a:p>
        </p:txBody>
      </p:sp>
      <p:sp>
        <p:nvSpPr>
          <p:cNvPr id="41" name="Circle"/>
          <p:cNvSpPr/>
          <p:nvPr/>
        </p:nvSpPr>
        <p:spPr>
          <a:xfrm>
            <a:off x="5697660" y="1779717"/>
            <a:ext cx="796680" cy="796680"/>
          </a:xfrm>
          <a:prstGeom prst="ellipse">
            <a:avLst/>
          </a:prstGeom>
          <a:solidFill>
            <a:srgbClr val="FFFFFF"/>
          </a:solidFill>
          <a:ln w="12700">
            <a:miter lim="400000"/>
          </a:ln>
        </p:spPr>
        <p:txBody>
          <a:bodyPr lIns="25400" tIns="25400" rIns="25400" bIns="25400" anchor="ctr"/>
          <a:lstStyle/>
          <a:p>
            <a:pPr algn="ctr" defTabSz="412750">
              <a:defRPr sz="3200">
                <a:latin typeface="Helvetica Neue Medium"/>
                <a:ea typeface="Helvetica Neue Medium"/>
                <a:cs typeface="Helvetica Neue Medium"/>
                <a:sym typeface="Helvetica Neue Medium"/>
              </a:defRPr>
            </a:pPr>
            <a:endParaRPr sz="1600" dirty="0"/>
          </a:p>
        </p:txBody>
      </p:sp>
      <p:sp>
        <p:nvSpPr>
          <p:cNvPr id="42" name="Line"/>
          <p:cNvSpPr/>
          <p:nvPr/>
        </p:nvSpPr>
        <p:spPr>
          <a:xfrm>
            <a:off x="5385992" y="2968625"/>
            <a:ext cx="1420016" cy="0"/>
          </a:xfrm>
          <a:prstGeom prst="line">
            <a:avLst/>
          </a:prstGeom>
          <a:ln w="25400">
            <a:solidFill>
              <a:srgbClr val="009E9B"/>
            </a:solidFill>
            <a:miter lim="400000"/>
          </a:ln>
        </p:spPr>
        <p:txBody>
          <a:bodyPr lIns="25400" tIns="25400" rIns="25400" bIns="25400" anchor="ctr"/>
          <a:lstStyle/>
          <a:p>
            <a:pPr algn="ctr" defTabSz="412750">
              <a:defRPr sz="3200">
                <a:latin typeface="Helvetica Neue Medium"/>
                <a:ea typeface="Helvetica Neue Medium"/>
                <a:cs typeface="Helvetica Neue Medium"/>
                <a:sym typeface="Helvetica Neue Medium"/>
              </a:defRPr>
            </a:pPr>
            <a:endParaRPr sz="1600" dirty="0"/>
          </a:p>
        </p:txBody>
      </p:sp>
      <p:sp>
        <p:nvSpPr>
          <p:cNvPr id="43" name="00"/>
          <p:cNvSpPr txBox="1"/>
          <p:nvPr/>
        </p:nvSpPr>
        <p:spPr>
          <a:xfrm>
            <a:off x="5930890" y="2013910"/>
            <a:ext cx="33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spcBef>
                <a:spcPts val="3200"/>
              </a:spcBef>
              <a:defRPr sz="3600" b="1">
                <a:solidFill>
                  <a:srgbClr val="252525"/>
                </a:solidFill>
                <a:latin typeface="IBM Plex Sans Light"/>
                <a:ea typeface="IBM Plex Sans Light"/>
                <a:cs typeface="IBM Plex Sans Light"/>
                <a:sym typeface="IBM Plex Sans Light"/>
              </a:defRPr>
            </a:lvl1pPr>
          </a:lstStyle>
          <a:p>
            <a:r>
              <a:rPr sz="1800" dirty="0"/>
              <a:t>00</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rPr lang="en-GB" smtClean="0"/>
              <a:t>‹#›</a:t>
            </a:fld>
            <a:endParaRPr lang="en-GB" dirty="0"/>
          </a:p>
        </p:txBody>
      </p:sp>
      <p:sp>
        <p:nvSpPr>
          <p:cNvPr id="7" name="00">
            <a:extLst>
              <a:ext uri="{FF2B5EF4-FFF2-40B4-BE49-F238E27FC236}">
                <a16:creationId xmlns:a16="http://schemas.microsoft.com/office/drawing/2014/main" id="{C4DD26FD-3E10-4C24-AE52-2899303829B3}"/>
              </a:ext>
            </a:extLst>
          </p:cNvPr>
          <p:cNvSpPr txBox="1"/>
          <p:nvPr userDrawn="1"/>
        </p:nvSpPr>
        <p:spPr>
          <a:xfrm>
            <a:off x="5930890" y="2013910"/>
            <a:ext cx="33022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spcBef>
                <a:spcPts val="3200"/>
              </a:spcBef>
              <a:defRPr sz="3600" b="1">
                <a:solidFill>
                  <a:srgbClr val="252525"/>
                </a:solidFill>
                <a:latin typeface="IBM Plex Sans Light"/>
                <a:ea typeface="IBM Plex Sans Light"/>
                <a:cs typeface="IBM Plex Sans Light"/>
                <a:sym typeface="IBM Plex Sans Light"/>
              </a:defRPr>
            </a:lvl1pPr>
          </a:lstStyle>
          <a:p>
            <a:r>
              <a:rPr sz="1800" dirty="0"/>
              <a:t>00</a:t>
            </a:r>
          </a:p>
        </p:txBody>
      </p:sp>
    </p:spTree>
    <p:extLst>
      <p:ext uri="{BB962C8B-B14F-4D97-AF65-F5344CB8AC3E}">
        <p14:creationId xmlns:p14="http://schemas.microsoft.com/office/powerpoint/2010/main" val="1000758333"/>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04800" y="71968"/>
            <a:ext cx="11582400" cy="5063067"/>
          </a:xfrm>
        </p:spPr>
        <p:txBody>
          <a:bodyPr/>
          <a:lstStyle>
            <a:lvl1pPr>
              <a:defRPr sz="8800"/>
            </a:lvl1pPr>
            <a:lvl2pPr marL="230712" marR="0" indent="-230712" algn="l" defTabSz="609585"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73913" y="5427584"/>
            <a:ext cx="1083212" cy="1009793"/>
          </a:xfrm>
          <a:prstGeom prst="rect">
            <a:avLst/>
          </a:prstGeom>
        </p:spPr>
      </p:pic>
    </p:spTree>
    <p:extLst>
      <p:ext uri="{BB962C8B-B14F-4D97-AF65-F5344CB8AC3E}">
        <p14:creationId xmlns:p14="http://schemas.microsoft.com/office/powerpoint/2010/main" val="97996985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271708"/>
            <a:ext cx="5486401" cy="5972459"/>
          </a:xfrm>
        </p:spPr>
        <p:txBody>
          <a:bodyPr/>
          <a:lstStyle>
            <a:lvl1pPr>
              <a:lnSpc>
                <a:spcPct val="90000"/>
              </a:lnSpc>
              <a:defRPr sz="3200" b="0">
                <a:solidFill>
                  <a:schemeClr val="tx1"/>
                </a:solidFill>
              </a:defRPr>
            </a:lvl1pPr>
          </a:lstStyle>
          <a:p>
            <a:r>
              <a:rPr lang="en-US" dirty="0"/>
              <a:t>Title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1" y="6301401"/>
            <a:ext cx="638351" cy="256032"/>
          </a:xfrm>
          <a:prstGeom prst="rect">
            <a:avLst/>
          </a:prstGeom>
        </p:spPr>
      </p:pic>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r="23815" b="32400"/>
          <a:stretch/>
        </p:blipFill>
        <p:spPr>
          <a:xfrm>
            <a:off x="4781977" y="733130"/>
            <a:ext cx="7404599" cy="6124871"/>
          </a:xfrm>
          <a:prstGeom prst="rect">
            <a:avLst/>
          </a:prstGeom>
        </p:spPr>
      </p:pic>
    </p:spTree>
    <p:extLst>
      <p:ext uri="{BB962C8B-B14F-4D97-AF65-F5344CB8AC3E}">
        <p14:creationId xmlns:p14="http://schemas.microsoft.com/office/powerpoint/2010/main" val="121548032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128651" y="5848604"/>
            <a:ext cx="758549" cy="707136"/>
          </a:xfrm>
          <a:prstGeom prst="rect">
            <a:avLst/>
          </a:prstGeom>
        </p:spPr>
      </p:pic>
      <p:pic>
        <p:nvPicPr>
          <p:cNvPr id="8" name="Picture 7"/>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304799" y="6151576"/>
            <a:ext cx="638351" cy="256032"/>
          </a:xfrm>
          <a:prstGeom prst="rect">
            <a:avLst/>
          </a:prstGeom>
        </p:spPr>
      </p:pic>
    </p:spTree>
    <p:extLst>
      <p:ext uri="{BB962C8B-B14F-4D97-AF65-F5344CB8AC3E}">
        <p14:creationId xmlns:p14="http://schemas.microsoft.com/office/powerpoint/2010/main" val="857704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79CF6288-89FD-9F40-8F26-6ED6EACEC469}"/>
              </a:ext>
            </a:extLst>
          </p:cNvPr>
          <p:cNvSpPr>
            <a:spLocks noGrp="1"/>
          </p:cNvSpPr>
          <p:nvPr>
            <p:ph type="sldNum" sz="quarter" idx="14"/>
          </p:nvPr>
        </p:nvSpPr>
        <p:spPr/>
        <p:txBody>
          <a:bodyPr/>
          <a:lstStyle>
            <a:lvl1pPr>
              <a:defRPr/>
            </a:lvl1pPr>
          </a:lstStyle>
          <a:p>
            <a:pPr>
              <a:defRPr/>
            </a:pPr>
            <a:fld id="{4CE76895-1AE0-F244-B9B8-5DA16D7E4CE0}" type="slidenum">
              <a:rPr lang="en-CA"/>
              <a:pPr>
                <a:defRPr/>
              </a:pPr>
              <a:t>‹#›</a:t>
            </a:fld>
            <a:endParaRPr lang="en-CA" dirty="0"/>
          </a:p>
        </p:txBody>
      </p:sp>
      <p:sp>
        <p:nvSpPr>
          <p:cNvPr id="8" name="Footer Placeholder 8">
            <a:extLst>
              <a:ext uri="{FF2B5EF4-FFF2-40B4-BE49-F238E27FC236}">
                <a16:creationId xmlns:a16="http://schemas.microsoft.com/office/drawing/2014/main" id="{0DFEAAF6-D001-5B4D-8E15-B494E8C07D15}"/>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642164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47772127-F2DB-824D-B997-A86DD118530D}"/>
              </a:ext>
            </a:extLst>
          </p:cNvPr>
          <p:cNvSpPr>
            <a:spLocks noGrp="1"/>
          </p:cNvSpPr>
          <p:nvPr>
            <p:ph type="sldNum" sz="quarter" idx="15"/>
          </p:nvPr>
        </p:nvSpPr>
        <p:spPr/>
        <p:txBody>
          <a:bodyPr/>
          <a:lstStyle>
            <a:lvl1pPr>
              <a:defRPr/>
            </a:lvl1pPr>
          </a:lstStyle>
          <a:p>
            <a:pPr>
              <a:defRPr/>
            </a:pPr>
            <a:fld id="{37E9BB90-1579-2846-A3BC-9FB281293B8F}" type="slidenum">
              <a:rPr lang="en-CA"/>
              <a:pPr>
                <a:defRPr/>
              </a:pPr>
              <a:t>‹#›</a:t>
            </a:fld>
            <a:endParaRPr lang="en-CA" dirty="0"/>
          </a:p>
        </p:txBody>
      </p:sp>
      <p:sp>
        <p:nvSpPr>
          <p:cNvPr id="10" name="Footer Placeholder 8">
            <a:extLst>
              <a:ext uri="{FF2B5EF4-FFF2-40B4-BE49-F238E27FC236}">
                <a16:creationId xmlns:a16="http://schemas.microsoft.com/office/drawing/2014/main" id="{A3AE7FF2-CE51-0841-998F-8F1808C5F99B}"/>
              </a:ext>
            </a:extLst>
          </p:cNvPr>
          <p:cNvSpPr>
            <a:spLocks noGrp="1"/>
          </p:cNvSpPr>
          <p:nvPr>
            <p:ph type="ftr" sz="quarter" idx="16"/>
          </p:nvPr>
        </p:nvSpPr>
        <p:spPr/>
        <p:txBody>
          <a:bodyPr/>
          <a:lstStyle>
            <a:lvl1pPr>
              <a:defRPr/>
            </a:lvl1pPr>
          </a:lstStyle>
          <a:p>
            <a:pPr>
              <a:defRPr/>
            </a:pPr>
            <a:endParaRPr lang="en-CA" dirty="0"/>
          </a:p>
        </p:txBody>
      </p:sp>
    </p:spTree>
    <p:extLst>
      <p:ext uri="{BB962C8B-B14F-4D97-AF65-F5344CB8AC3E}">
        <p14:creationId xmlns:p14="http://schemas.microsoft.com/office/powerpoint/2010/main" val="51463645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a:t>© 2018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86130800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980334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21956680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56158238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Tree>
    <p:extLst>
      <p:ext uri="{BB962C8B-B14F-4D97-AF65-F5344CB8AC3E}">
        <p14:creationId xmlns:p14="http://schemas.microsoft.com/office/powerpoint/2010/main" val="398772556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dirty="0"/>
          </a:p>
        </p:txBody>
      </p:sp>
    </p:spTree>
    <p:extLst>
      <p:ext uri="{BB962C8B-B14F-4D97-AF65-F5344CB8AC3E}">
        <p14:creationId xmlns:p14="http://schemas.microsoft.com/office/powerpoint/2010/main" val="242308355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49587976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194003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30338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5365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rtlCol="0">
            <a:noAutofit/>
          </a:bodyPr>
          <a:lstStyle/>
          <a:p>
            <a:pPr lvl="0"/>
            <a:r>
              <a:rPr lang="en-US" noProof="0" dirty="0"/>
              <a:t>Click icon to add table</a:t>
            </a:r>
          </a:p>
        </p:txBody>
      </p:sp>
      <p:sp>
        <p:nvSpPr>
          <p:cNvPr id="4" name="Slide Number Placeholder 6">
            <a:extLst>
              <a:ext uri="{FF2B5EF4-FFF2-40B4-BE49-F238E27FC236}">
                <a16:creationId xmlns:a16="http://schemas.microsoft.com/office/drawing/2014/main" id="{ED0C199E-69BE-6F40-A32E-5814D61BE06B}"/>
              </a:ext>
            </a:extLst>
          </p:cNvPr>
          <p:cNvSpPr>
            <a:spLocks noGrp="1"/>
          </p:cNvSpPr>
          <p:nvPr>
            <p:ph type="sldNum" sz="quarter" idx="14"/>
          </p:nvPr>
        </p:nvSpPr>
        <p:spPr/>
        <p:txBody>
          <a:bodyPr/>
          <a:lstStyle>
            <a:lvl1pPr>
              <a:defRPr/>
            </a:lvl1pPr>
          </a:lstStyle>
          <a:p>
            <a:pPr>
              <a:defRPr/>
            </a:pPr>
            <a:fld id="{98CE16D6-80F1-D242-89F4-A5C41E552B5B}" type="slidenum">
              <a:rPr lang="en-CA"/>
              <a:pPr>
                <a:defRPr/>
              </a:pPr>
              <a:t>‹#›</a:t>
            </a:fld>
            <a:endParaRPr lang="en-CA" dirty="0"/>
          </a:p>
        </p:txBody>
      </p:sp>
      <p:sp>
        <p:nvSpPr>
          <p:cNvPr id="5" name="Footer Placeholder 8">
            <a:extLst>
              <a:ext uri="{FF2B5EF4-FFF2-40B4-BE49-F238E27FC236}">
                <a16:creationId xmlns:a16="http://schemas.microsoft.com/office/drawing/2014/main" id="{269249B3-F1B7-2B40-A7D9-2CAA0ECD7213}"/>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55896652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04035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13572098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1976026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03334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53693281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20530383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Tree>
    <p:extLst>
      <p:ext uri="{BB962C8B-B14F-4D97-AF65-F5344CB8AC3E}">
        <p14:creationId xmlns:p14="http://schemas.microsoft.com/office/powerpoint/2010/main" val="323937636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Tree>
    <p:extLst>
      <p:ext uri="{BB962C8B-B14F-4D97-AF65-F5344CB8AC3E}">
        <p14:creationId xmlns:p14="http://schemas.microsoft.com/office/powerpoint/2010/main" val="30662462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51981647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40007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F54F5FC4-66A6-3D46-9C8B-E844D649B6C5}"/>
              </a:ext>
            </a:extLst>
          </p:cNvPr>
          <p:cNvSpPr>
            <a:spLocks noGrp="1"/>
          </p:cNvSpPr>
          <p:nvPr>
            <p:ph type="sldNum" sz="quarter" idx="10"/>
          </p:nvPr>
        </p:nvSpPr>
        <p:spPr/>
        <p:txBody>
          <a:bodyPr/>
          <a:lstStyle>
            <a:lvl1pPr>
              <a:defRPr/>
            </a:lvl1pPr>
          </a:lstStyle>
          <a:p>
            <a:pPr>
              <a:defRPr/>
            </a:pPr>
            <a:fld id="{C4E40244-FAD1-504F-B3B2-BE896F0818B0}" type="slidenum">
              <a:rPr lang="en-CA"/>
              <a:pPr>
                <a:defRPr/>
              </a:pPr>
              <a:t>‹#›</a:t>
            </a:fld>
            <a:endParaRPr lang="en-CA" dirty="0"/>
          </a:p>
        </p:txBody>
      </p:sp>
      <p:sp>
        <p:nvSpPr>
          <p:cNvPr id="3" name="Footer Placeholder 8">
            <a:extLst>
              <a:ext uri="{FF2B5EF4-FFF2-40B4-BE49-F238E27FC236}">
                <a16:creationId xmlns:a16="http://schemas.microsoft.com/office/drawing/2014/main" id="{38D775A7-B23F-DC4C-BCCA-B420BEBBD130}"/>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318102720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4528922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7255888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62869741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404703046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20458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92224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3454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6803191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39206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39947988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61279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Tree>
    <p:extLst>
      <p:ext uri="{BB962C8B-B14F-4D97-AF65-F5344CB8AC3E}">
        <p14:creationId xmlns:p14="http://schemas.microsoft.com/office/powerpoint/2010/main" val="46087356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01946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2018 IBM Corporation                 </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427843509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38601" y="2949352"/>
            <a:ext cx="3914801" cy="487680"/>
          </a:xfrm>
          <a:prstGeom prst="rect">
            <a:avLst/>
          </a:prstGeom>
        </p:spPr>
      </p:pic>
      <p:sp>
        <p:nvSpPr>
          <p:cNvPr id="6" name="Title 4"/>
          <p:cNvSpPr txBox="1">
            <a:spLocks/>
          </p:cNvSpPr>
          <p:nvPr userDrawn="1"/>
        </p:nvSpPr>
        <p:spPr>
          <a:xfrm>
            <a:off x="3352800" y="3192780"/>
            <a:ext cx="5486400" cy="108712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867" dirty="0"/>
            </a:br>
            <a:br>
              <a:rPr lang="en-US" sz="1867" dirty="0"/>
            </a:br>
            <a:r>
              <a:rPr lang="en-US" sz="1867" dirty="0">
                <a:solidFill>
                  <a:srgbClr val="000000"/>
                </a:solidFill>
              </a:rPr>
              <a:t>Get started today </a:t>
            </a:r>
            <a:r>
              <a:rPr lang="en-US" sz="1867" dirty="0">
                <a:solidFill>
                  <a:srgbClr val="054ADA"/>
                </a:solidFill>
                <a:hlinkClick r:id="rId3"/>
              </a:rPr>
              <a:t>www.</a:t>
            </a:r>
            <a:r>
              <a:rPr lang="en-US" sz="1867" dirty="0">
                <a:solidFill>
                  <a:srgbClr val="054ADA"/>
                </a:solidFill>
                <a:ea typeface="IBM Plex Sans Regular" charset="0"/>
                <a:cs typeface="IBM Plex Sans Regular" charset="0"/>
                <a:hlinkClick r:id="rId3"/>
              </a:rPr>
              <a:t>ibm.com/watson</a:t>
            </a:r>
            <a:endParaRPr lang="en-US" sz="1867" dirty="0"/>
          </a:p>
        </p:txBody>
      </p:sp>
    </p:spTree>
    <p:extLst>
      <p:ext uri="{BB962C8B-B14F-4D97-AF65-F5344CB8AC3E}">
        <p14:creationId xmlns:p14="http://schemas.microsoft.com/office/powerpoint/2010/main" val="211556699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Dark Blank">
    <p:spTree>
      <p:nvGrpSpPr>
        <p:cNvPr id="1" name=""/>
        <p:cNvGrpSpPr/>
        <p:nvPr/>
      </p:nvGrpSpPr>
      <p:grpSpPr>
        <a:xfrm>
          <a:off x="0" y="0"/>
          <a:ext cx="0" cy="0"/>
          <a:chOff x="0" y="0"/>
          <a:chExt cx="0" cy="0"/>
        </a:xfrm>
      </p:grpSpPr>
      <p:sp>
        <p:nvSpPr>
          <p:cNvPr id="429" name="Text Placeholder 15"/>
          <p:cNvSpPr>
            <a:spLocks noGrp="1"/>
          </p:cNvSpPr>
          <p:nvPr>
            <p:ph type="body" sz="quarter" idx="13"/>
          </p:nvPr>
        </p:nvSpPr>
        <p:spPr>
          <a:xfrm>
            <a:off x="254000" y="254002"/>
            <a:ext cx="4024248" cy="521223"/>
          </a:xfrm>
          <a:prstGeom prst="rect">
            <a:avLst/>
          </a:prstGeom>
        </p:spPr>
        <p:txBody>
          <a:bodyPr lIns="45719" tIns="45719" rIns="45719" bIns="45719" anchor="t"/>
          <a:lstStyle>
            <a:lvl1pPr marL="0" indent="0" defTabSz="777221">
              <a:lnSpc>
                <a:spcPct val="90000"/>
              </a:lnSpc>
              <a:spcBef>
                <a:spcPts val="0"/>
              </a:spcBef>
              <a:buSzTx/>
              <a:buNone/>
              <a:defRPr sz="3060" b="1">
                <a:solidFill>
                  <a:schemeClr val="accent2">
                    <a:satOff val="-3637"/>
                    <a:lumOff val="-17764"/>
                  </a:schemeClr>
                </a:solidFill>
                <a:latin typeface="Arial"/>
                <a:ea typeface="Arial"/>
                <a:cs typeface="Arial"/>
                <a:sym typeface="Arial"/>
              </a:defRPr>
            </a:lvl1pPr>
          </a:lstStyle>
          <a:p>
            <a:r>
              <a:t>Slide Title</a:t>
            </a:r>
          </a:p>
        </p:txBody>
      </p:sp>
      <p:sp>
        <p:nvSpPr>
          <p:cNvPr id="430" name="Slide Number"/>
          <p:cNvSpPr txBox="1">
            <a:spLocks noGrp="1"/>
          </p:cNvSpPr>
          <p:nvPr>
            <p:ph type="sldNum" sz="quarter" idx="2"/>
          </p:nvPr>
        </p:nvSpPr>
        <p:spPr>
          <a:xfrm>
            <a:off x="107344" y="6503623"/>
            <a:ext cx="273656" cy="264256"/>
          </a:xfrm>
          <a:prstGeom prst="rect">
            <a:avLst/>
          </a:prstGeom>
        </p:spPr>
        <p:txBody>
          <a:bodyPr lIns="45719" tIns="45719" rIns="45719" bIns="45719" anchor="ctr"/>
          <a:lstStyle>
            <a:lvl1pPr algn="l" defTabSz="914377">
              <a:defRPr>
                <a:latin typeface="Arial"/>
                <a:ea typeface="Arial"/>
                <a:cs typeface="Arial"/>
                <a:sym typeface="Arial"/>
              </a:defRPr>
            </a:lvl1pPr>
          </a:lstStyle>
          <a:p>
            <a:fld id="{86CB4B4D-7CA3-9044-876B-883B54F8677D}" type="slidenum">
              <a:t>‹#›</a:t>
            </a:fld>
            <a:endParaRPr dirty="0"/>
          </a:p>
        </p:txBody>
      </p:sp>
    </p:spTree>
    <p:extLst>
      <p:ext uri="{BB962C8B-B14F-4D97-AF65-F5344CB8AC3E}">
        <p14:creationId xmlns:p14="http://schemas.microsoft.com/office/powerpoint/2010/main" val="2476896519"/>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5452" y="292101"/>
            <a:ext cx="11400725" cy="39498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7795758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3045273" y="0"/>
            <a:ext cx="3048001" cy="6858000"/>
          </a:xfrm>
          <a:prstGeom prst="rect">
            <a:avLst/>
          </a:prstGeom>
          <a:solidFill>
            <a:srgbClr val="ECECEC"/>
          </a:solidFill>
          <a:ln w="3175"/>
        </p:spPr>
        <p:txBody>
          <a:bodyPr lIns="19050" tIns="19050" rIns="19050" bIns="19050" anchor="ctr"/>
          <a:lstStyle>
            <a:lvl1pPr algn="ctr" defTabSz="228589">
              <a:lnSpc>
                <a:spcPts val="1333"/>
              </a:lnSpc>
              <a:spcBef>
                <a:spcPts val="0"/>
              </a:spcBef>
              <a:defRPr sz="933">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6093273" y="0"/>
            <a:ext cx="3048001" cy="6858000"/>
          </a:xfrm>
          <a:prstGeom prst="rect">
            <a:avLst/>
          </a:prstGeom>
          <a:solidFill>
            <a:srgbClr val="E0E0E0"/>
          </a:solidFill>
          <a:ln w="3175"/>
        </p:spPr>
        <p:txBody>
          <a:bodyPr lIns="19050" tIns="19050" rIns="19050" bIns="19050" anchor="ctr"/>
          <a:lstStyle>
            <a:lvl1pPr algn="ctr" defTabSz="228589">
              <a:lnSpc>
                <a:spcPts val="1333"/>
              </a:lnSpc>
              <a:spcBef>
                <a:spcPts val="0"/>
              </a:spcBef>
              <a:defRPr sz="933">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9141273" y="0"/>
            <a:ext cx="3048001" cy="6858000"/>
          </a:xfrm>
          <a:prstGeom prst="rect">
            <a:avLst/>
          </a:prstGeom>
          <a:solidFill>
            <a:srgbClr val="959595"/>
          </a:solidFill>
          <a:ln w="3175"/>
        </p:spPr>
        <p:txBody>
          <a:bodyPr lIns="19050" tIns="19050" rIns="19050" bIns="19050" anchor="ctr"/>
          <a:lstStyle>
            <a:lvl1pPr algn="ctr" defTabSz="228589">
              <a:lnSpc>
                <a:spcPts val="1333"/>
              </a:lnSpc>
              <a:spcBef>
                <a:spcPts val="0"/>
              </a:spcBef>
              <a:defRPr sz="933">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729" y="0"/>
            <a:ext cx="3048001" cy="6858000"/>
          </a:xfrm>
          <a:prstGeom prst="rect">
            <a:avLst/>
          </a:prstGeom>
          <a:solidFill>
            <a:srgbClr val="F9F9F9"/>
          </a:solidFill>
          <a:ln w="3175"/>
        </p:spPr>
        <p:txBody>
          <a:bodyPr lIns="19050" tIns="19050" rIns="19050" bIns="19050" anchor="ctr"/>
          <a:lstStyle>
            <a:lvl1pPr algn="ctr" defTabSz="412739">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85873" y="196851"/>
            <a:ext cx="2097299" cy="1529586"/>
          </a:xfrm>
          <a:prstGeom prst="rect">
            <a:avLst/>
          </a:prstGeom>
        </p:spPr>
        <p:txBody>
          <a:bodyPr>
            <a:spAutoFit/>
          </a:bodyPr>
          <a:lstStyle>
            <a:lvl1pPr defTabSz="228594">
              <a:lnSpc>
                <a:spcPts val="1333"/>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5974223" y="6540501"/>
            <a:ext cx="237204" cy="237067"/>
          </a:xfrm>
          <a:prstGeom prst="rect">
            <a:avLst/>
          </a:prstGeom>
        </p:spPr>
        <p:txBody>
          <a:bodyPr lIns="19050" tIns="19050" rIns="19050" bIns="19050" anchor="t"/>
          <a:lstStyle>
            <a:lvl1pPr algn="ctr" defTabSz="412728">
              <a:defRPr sz="1200">
                <a:solidFill>
                  <a:srgbClr val="000000"/>
                </a:solidFill>
                <a:latin typeface="Helvetica Light"/>
                <a:ea typeface="Helvetica Light"/>
                <a:cs typeface="Helvetica Light"/>
                <a:sym typeface="Helvetica Light"/>
              </a:defRPr>
            </a:lvl1pPr>
          </a:lstStyle>
          <a:p>
            <a:fld id="{86CB4B4D-7CA3-9044-876B-883B54F8677D}" type="slidenum">
              <a:t>‹#›</a:t>
            </a:fld>
            <a:endParaRPr dirty="0"/>
          </a:p>
        </p:txBody>
      </p:sp>
    </p:spTree>
    <p:extLst>
      <p:ext uri="{BB962C8B-B14F-4D97-AF65-F5344CB8AC3E}">
        <p14:creationId xmlns:p14="http://schemas.microsoft.com/office/powerpoint/2010/main" val="1882751034"/>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276537"/>
            <a:ext cx="11394016" cy="501651"/>
          </a:xfrm>
          <a:prstGeom prst="rect">
            <a:avLst/>
          </a:prstGeom>
        </p:spPr>
        <p:txBody>
          <a:bodyPr/>
          <a:lstStyle>
            <a:lvl1pPr algn="l">
              <a:defRPr sz="3200">
                <a:solidFill>
                  <a:schemeClr val="bg1"/>
                </a:solidFill>
                <a:latin typeface="IBM Plex Sans" charset="0"/>
                <a:ea typeface="IBM Plex Sans" charset="0"/>
                <a:cs typeface="IBM Plex Sans" charset="0"/>
              </a:defRPr>
            </a:lvl1pPr>
          </a:lstStyle>
          <a:p>
            <a:r>
              <a:rPr lang="en-CA"/>
              <a:t>Click to edit Master title style</a:t>
            </a:r>
            <a:endParaRPr lang="en-US"/>
          </a:p>
        </p:txBody>
      </p:sp>
      <p:sp>
        <p:nvSpPr>
          <p:cNvPr id="3" name="Content Placeholder 2"/>
          <p:cNvSpPr>
            <a:spLocks noGrp="1"/>
          </p:cNvSpPr>
          <p:nvPr>
            <p:ph idx="1"/>
          </p:nvPr>
        </p:nvSpPr>
        <p:spPr>
          <a:xfrm>
            <a:off x="355600" y="1289699"/>
            <a:ext cx="11389784" cy="5099176"/>
          </a:xfrm>
          <a:prstGeom prst="rect">
            <a:avLst/>
          </a:prstGeom>
        </p:spPr>
        <p:txBody>
          <a:bodyPr/>
          <a:lstStyle>
            <a:lvl1pPr>
              <a:spcBef>
                <a:spcPts val="613"/>
              </a:spcBef>
              <a:defRPr>
                <a:latin typeface="IBM Plex Sans" charset="0"/>
                <a:ea typeface="IBM Plex Sans" charset="0"/>
                <a:cs typeface="IBM Plex Sans" charset="0"/>
              </a:defRPr>
            </a:lvl1pPr>
            <a:lvl2pPr marL="386936" indent="-169061">
              <a:spcBef>
                <a:spcPts val="613"/>
              </a:spcBef>
              <a:buClr>
                <a:schemeClr val="tx1"/>
              </a:buClr>
              <a:buFont typeface="STHeitiSC-Light" charset="-122"/>
              <a:buChar char="－"/>
              <a:defRPr b="0">
                <a:latin typeface="IBM Plex Sans" charset="0"/>
                <a:ea typeface="IBM Plex Sans" charset="0"/>
                <a:cs typeface="IBM Plex Sans" charset="0"/>
              </a:defRPr>
            </a:lvl2pPr>
            <a:lvl3pPr>
              <a:spcBef>
                <a:spcPts val="613"/>
              </a:spcBef>
              <a:defRPr>
                <a:latin typeface="IBM Plex Sans" charset="0"/>
                <a:ea typeface="IBM Plex Sans" charset="0"/>
                <a:cs typeface="IBM Plex Sans" charset="0"/>
              </a:defRPr>
            </a:lvl3pPr>
            <a:lvl4pPr>
              <a:spcBef>
                <a:spcPts val="613"/>
              </a:spcBef>
              <a:defRPr>
                <a:latin typeface="IBM Plex Sans" charset="0"/>
                <a:ea typeface="IBM Plex Sans" charset="0"/>
                <a:cs typeface="IBM Plex Sans" charset="0"/>
              </a:defRPr>
            </a:lvl4pPr>
            <a:lvl5pPr>
              <a:spcBef>
                <a:spcPts val="613"/>
              </a:spcBef>
              <a:defRPr>
                <a:latin typeface="IBM Plex Sans" charset="0"/>
                <a:ea typeface="IBM Plex Sans" charset="0"/>
                <a:cs typeface="IBM Plex Sans" charset="0"/>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45968944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3225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80260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890851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4" name="Slide Number Placeholder 6">
            <a:extLst>
              <a:ext uri="{FF2B5EF4-FFF2-40B4-BE49-F238E27FC236}">
                <a16:creationId xmlns:a16="http://schemas.microsoft.com/office/drawing/2014/main" id="{63A5F1EF-0858-3144-9C50-A1C6D28916C4}"/>
              </a:ext>
            </a:extLst>
          </p:cNvPr>
          <p:cNvSpPr>
            <a:spLocks noGrp="1"/>
          </p:cNvSpPr>
          <p:nvPr>
            <p:ph type="sldNum" sz="quarter" idx="13"/>
          </p:nvPr>
        </p:nvSpPr>
        <p:spPr/>
        <p:txBody>
          <a:bodyPr/>
          <a:lstStyle>
            <a:lvl1pPr>
              <a:defRPr/>
            </a:lvl1pPr>
          </a:lstStyle>
          <a:p>
            <a:pPr>
              <a:defRPr/>
            </a:pPr>
            <a:fld id="{78C9562D-886C-D243-80ED-160B663D6CAE}" type="slidenum">
              <a:rPr lang="en-CA"/>
              <a:pPr>
                <a:defRPr/>
              </a:pPr>
              <a:t>‹#›</a:t>
            </a:fld>
            <a:endParaRPr lang="en-CA" dirty="0"/>
          </a:p>
        </p:txBody>
      </p:sp>
      <p:sp>
        <p:nvSpPr>
          <p:cNvPr id="5" name="Footer Placeholder 8">
            <a:extLst>
              <a:ext uri="{FF2B5EF4-FFF2-40B4-BE49-F238E27FC236}">
                <a16:creationId xmlns:a16="http://schemas.microsoft.com/office/drawing/2014/main" id="{DD4306B4-7C72-2E48-B02E-884DAB119689}"/>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176155357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2_3-2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2243530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5519142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838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7" name="Title 1"/>
          <p:cNvSpPr>
            <a:spLocks noGrp="1"/>
          </p:cNvSpPr>
          <p:nvPr>
            <p:ph type="title"/>
          </p:nvPr>
        </p:nvSpPr>
        <p:spPr>
          <a:xfrm>
            <a:off x="381000" y="2286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6043813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6695538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2286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0315819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295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2286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Rectangle 1">
            <a:extLst>
              <a:ext uri="{FF2B5EF4-FFF2-40B4-BE49-F238E27FC236}">
                <a16:creationId xmlns:a16="http://schemas.microsoft.com/office/drawing/2014/main" id="{5EB88BCF-E4A5-E64D-ACDA-5B3134CEB217}"/>
              </a:ext>
            </a:extLst>
          </p:cNvPr>
          <p:cNvSpPr/>
          <p:nvPr userDrawn="1"/>
        </p:nvSpPr>
        <p:spPr>
          <a:xfrm>
            <a:off x="130343" y="6522720"/>
            <a:ext cx="2366210" cy="335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spTree>
    <p:extLst>
      <p:ext uri="{BB962C8B-B14F-4D97-AF65-F5344CB8AC3E}">
        <p14:creationId xmlns:p14="http://schemas.microsoft.com/office/powerpoint/2010/main" val="399439695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9500334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8550670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3-5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601938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3-6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78209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98D8836E-F142-3041-AB42-11483FB7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988" y="2914650"/>
            <a:ext cx="1724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600273D-C3F3-6A48-8AE6-CE7BB36FC547}"/>
              </a:ext>
            </a:extLst>
          </p:cNvPr>
          <p:cNvSpPr>
            <a:spLocks noGrp="1"/>
          </p:cNvSpPr>
          <p:nvPr>
            <p:ph type="sldNum" sz="quarter" idx="10"/>
          </p:nvPr>
        </p:nvSpPr>
        <p:spPr/>
        <p:txBody>
          <a:bodyPr/>
          <a:lstStyle>
            <a:lvl1pPr>
              <a:defRPr/>
            </a:lvl1pPr>
          </a:lstStyle>
          <a:p>
            <a:pPr>
              <a:defRPr/>
            </a:pPr>
            <a:fld id="{1AEE55A3-74AC-8149-953C-DAC0FD16FCA2}" type="slidenum">
              <a:rPr lang="en-CA"/>
              <a:pPr>
                <a:defRPr/>
              </a:pPr>
              <a:t>‹#›</a:t>
            </a:fld>
            <a:endParaRPr lang="en-CA" dirty="0"/>
          </a:p>
        </p:txBody>
      </p:sp>
      <p:sp>
        <p:nvSpPr>
          <p:cNvPr id="4" name="Footer Placeholder 3">
            <a:extLst>
              <a:ext uri="{FF2B5EF4-FFF2-40B4-BE49-F238E27FC236}">
                <a16:creationId xmlns:a16="http://schemas.microsoft.com/office/drawing/2014/main" id="{793AB0A6-AB4E-8D49-B971-B07C773B86F6}"/>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4030508589"/>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1_3-5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685365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3_3-2_Title and Content">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060297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48492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293397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8865831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086826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3">
            <a:extLst>
              <a:ext uri="{FF2B5EF4-FFF2-40B4-BE49-F238E27FC236}">
                <a16:creationId xmlns:a16="http://schemas.microsoft.com/office/drawing/2014/main" id="{CCADC923-04F6-C548-9B29-25964873D523}"/>
              </a:ext>
            </a:extLst>
          </p:cNvPr>
          <p:cNvSpPr txBox="1">
            <a:spLocks/>
          </p:cNvSpPr>
          <p:nvPr userDrawn="1"/>
        </p:nvSpPr>
        <p:spPr>
          <a:xfrm>
            <a:off x="7620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50000"/>
                  </a:schemeClr>
                </a:solidFill>
                <a:latin typeface="Arial Regular" charset="0"/>
              </a:rPr>
              <a:t>©</a:t>
            </a:r>
            <a:r>
              <a:rPr lang="en-US" sz="333" b="0" i="0" dirty="0">
                <a:solidFill>
                  <a:schemeClr val="tx2">
                    <a:lumMod val="50000"/>
                  </a:schemeClr>
                </a:solidFill>
                <a:latin typeface="Arial Regular" charset="0"/>
              </a:rPr>
              <a:t> </a:t>
            </a:r>
            <a:r>
              <a:rPr lang="en-US" sz="666" b="0" i="0" dirty="0">
                <a:solidFill>
                  <a:schemeClr val="tx2">
                    <a:lumMod val="50000"/>
                  </a:schemeClr>
                </a:solidFill>
                <a:latin typeface="Arial Regular" charset="0"/>
              </a:rPr>
              <a:t>2018 IBM Corporation</a:t>
            </a:r>
            <a:r>
              <a:rPr lang="en-US" sz="666" b="0" i="0" baseline="0" dirty="0">
                <a:solidFill>
                  <a:schemeClr val="tx2">
                    <a:lumMod val="50000"/>
                  </a:schemeClr>
                </a:solidFill>
                <a:latin typeface="Arial Regular" charset="0"/>
              </a:rPr>
              <a:t>              </a:t>
            </a:r>
            <a:r>
              <a:rPr lang="en-US" sz="666" b="0" i="0" dirty="0">
                <a:solidFill>
                  <a:schemeClr val="tx2">
                    <a:lumMod val="50000"/>
                  </a:schemeClr>
                </a:solidFill>
                <a:latin typeface="Arial Regular" charset="0"/>
              </a:rPr>
              <a:t> </a:t>
            </a:r>
          </a:p>
        </p:txBody>
      </p:sp>
      <p:sp>
        <p:nvSpPr>
          <p:cNvPr id="21" name="Footer Placeholder 3">
            <a:extLst>
              <a:ext uri="{FF2B5EF4-FFF2-40B4-BE49-F238E27FC236}">
                <a16:creationId xmlns:a16="http://schemas.microsoft.com/office/drawing/2014/main" id="{0CCA79F1-5DFF-3542-915F-886D75AA4842}"/>
              </a:ext>
            </a:extLst>
          </p:cNvPr>
          <p:cNvSpPr txBox="1">
            <a:spLocks/>
          </p:cNvSpPr>
          <p:nvPr userDrawn="1"/>
        </p:nvSpPr>
        <p:spPr>
          <a:xfrm>
            <a:off x="1905000" y="6583680"/>
            <a:ext cx="1335383"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50000"/>
                  </a:schemeClr>
                </a:solidFill>
                <a:latin typeface="Arial Regular" charset="0"/>
              </a:rPr>
              <a:t>IBM Cloud   |   </a:t>
            </a:r>
            <a:r>
              <a:rPr lang="en-US" sz="666" b="0" i="0" baseline="0" dirty="0">
                <a:solidFill>
                  <a:schemeClr val="tx2">
                    <a:lumMod val="50000"/>
                  </a:schemeClr>
                </a:solidFill>
                <a:latin typeface="Arial Regular" charset="0"/>
              </a:rPr>
              <a:t>Offering Guild</a:t>
            </a:r>
            <a:endParaRPr lang="en-US" sz="666" b="0" i="0" dirty="0">
              <a:solidFill>
                <a:schemeClr val="tx2">
                  <a:lumMod val="50000"/>
                </a:schemeClr>
              </a:solidFill>
              <a:latin typeface="Arial Regular" charset="0"/>
            </a:endParaRPr>
          </a:p>
        </p:txBody>
      </p:sp>
      <p:sp>
        <p:nvSpPr>
          <p:cNvPr id="22" name="Slide Number Placeholder 2">
            <a:extLst>
              <a:ext uri="{FF2B5EF4-FFF2-40B4-BE49-F238E27FC236}">
                <a16:creationId xmlns:a16="http://schemas.microsoft.com/office/drawing/2014/main" id="{13901C32-61F8-7340-A683-7AE86D2E0F91}"/>
              </a:ext>
            </a:extLst>
          </p:cNvPr>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50000"/>
                  </a:schemeClr>
                </a:solidFill>
                <a:latin typeface="Arial Regular" charset="0"/>
              </a:rPr>
              <a:pPr algn="l"/>
              <a:t>‹#›</a:t>
            </a:fld>
            <a:endParaRPr lang="en-US" sz="667" b="0" i="0" dirty="0">
              <a:solidFill>
                <a:schemeClr val="tx2">
                  <a:lumMod val="50000"/>
                </a:schemeClr>
              </a:solidFill>
              <a:latin typeface="Arial Regular" charset="0"/>
            </a:endParaRPr>
          </a:p>
        </p:txBody>
      </p:sp>
    </p:spTree>
    <p:extLst>
      <p:ext uri="{BB962C8B-B14F-4D97-AF65-F5344CB8AC3E}">
        <p14:creationId xmlns:p14="http://schemas.microsoft.com/office/powerpoint/2010/main" val="1221395128"/>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3">
            <a:extLst>
              <a:ext uri="{FF2B5EF4-FFF2-40B4-BE49-F238E27FC236}">
                <a16:creationId xmlns:a16="http://schemas.microsoft.com/office/drawing/2014/main" id="{91879EAB-EC0A-C240-9C6F-6482424DCA5F}"/>
              </a:ext>
            </a:extLst>
          </p:cNvPr>
          <p:cNvSpPr txBox="1">
            <a:spLocks/>
          </p:cNvSpPr>
          <p:nvPr userDrawn="1"/>
        </p:nvSpPr>
        <p:spPr>
          <a:xfrm>
            <a:off x="7620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50000"/>
                  </a:schemeClr>
                </a:solidFill>
                <a:latin typeface="Arial Regular" charset="0"/>
              </a:rPr>
              <a:t>©</a:t>
            </a:r>
            <a:r>
              <a:rPr lang="en-US" sz="333" b="0" i="0" dirty="0">
                <a:solidFill>
                  <a:schemeClr val="tx2">
                    <a:lumMod val="50000"/>
                  </a:schemeClr>
                </a:solidFill>
                <a:latin typeface="Arial Regular" charset="0"/>
              </a:rPr>
              <a:t> </a:t>
            </a:r>
            <a:r>
              <a:rPr lang="en-US" sz="666" b="0" i="0" dirty="0">
                <a:solidFill>
                  <a:schemeClr val="tx2">
                    <a:lumMod val="50000"/>
                  </a:schemeClr>
                </a:solidFill>
                <a:latin typeface="Arial Regular" charset="0"/>
              </a:rPr>
              <a:t>2018 IBM Corporation</a:t>
            </a:r>
            <a:r>
              <a:rPr lang="en-US" sz="666" b="0" i="0" baseline="0" dirty="0">
                <a:solidFill>
                  <a:schemeClr val="tx2">
                    <a:lumMod val="50000"/>
                  </a:schemeClr>
                </a:solidFill>
                <a:latin typeface="Arial Regular" charset="0"/>
              </a:rPr>
              <a:t>              </a:t>
            </a:r>
            <a:r>
              <a:rPr lang="en-US" sz="666" b="0" i="0" dirty="0">
                <a:solidFill>
                  <a:schemeClr val="tx2">
                    <a:lumMod val="50000"/>
                  </a:schemeClr>
                </a:solidFill>
                <a:latin typeface="Arial Regular" charset="0"/>
              </a:rPr>
              <a:t> </a:t>
            </a:r>
          </a:p>
        </p:txBody>
      </p:sp>
      <p:sp>
        <p:nvSpPr>
          <p:cNvPr id="21" name="Footer Placeholder 3">
            <a:extLst>
              <a:ext uri="{FF2B5EF4-FFF2-40B4-BE49-F238E27FC236}">
                <a16:creationId xmlns:a16="http://schemas.microsoft.com/office/drawing/2014/main" id="{015DAE86-DF37-FB4B-A65A-1E4CC798C138}"/>
              </a:ext>
            </a:extLst>
          </p:cNvPr>
          <p:cNvSpPr txBox="1">
            <a:spLocks/>
          </p:cNvSpPr>
          <p:nvPr userDrawn="1"/>
        </p:nvSpPr>
        <p:spPr>
          <a:xfrm>
            <a:off x="1905000" y="6583680"/>
            <a:ext cx="1335383"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50000"/>
                  </a:schemeClr>
                </a:solidFill>
                <a:latin typeface="Arial Regular" charset="0"/>
              </a:rPr>
              <a:t>IBM Cloud   |   </a:t>
            </a:r>
            <a:r>
              <a:rPr lang="en-US" sz="666" b="0" i="0" baseline="0" dirty="0">
                <a:solidFill>
                  <a:schemeClr val="tx2">
                    <a:lumMod val="50000"/>
                  </a:schemeClr>
                </a:solidFill>
                <a:latin typeface="Arial Regular" charset="0"/>
              </a:rPr>
              <a:t>Offering Guild</a:t>
            </a:r>
            <a:endParaRPr lang="en-US" sz="666" b="0" i="0" dirty="0">
              <a:solidFill>
                <a:schemeClr val="tx2">
                  <a:lumMod val="50000"/>
                </a:schemeClr>
              </a:solidFill>
              <a:latin typeface="Arial Regular" charset="0"/>
            </a:endParaRPr>
          </a:p>
        </p:txBody>
      </p:sp>
      <p:sp>
        <p:nvSpPr>
          <p:cNvPr id="22" name="Slide Number Placeholder 2">
            <a:extLst>
              <a:ext uri="{FF2B5EF4-FFF2-40B4-BE49-F238E27FC236}">
                <a16:creationId xmlns:a16="http://schemas.microsoft.com/office/drawing/2014/main" id="{80983C2D-A170-5748-BAF2-FC4ACEAE4F77}"/>
              </a:ext>
            </a:extLst>
          </p:cNvPr>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50000"/>
                  </a:schemeClr>
                </a:solidFill>
                <a:latin typeface="Arial Regular" charset="0"/>
              </a:rPr>
              <a:pPr algn="l"/>
              <a:t>‹#›</a:t>
            </a:fld>
            <a:endParaRPr lang="en-US" sz="667" b="0" i="0" dirty="0">
              <a:solidFill>
                <a:schemeClr val="tx2">
                  <a:lumMod val="50000"/>
                </a:schemeClr>
              </a:solidFill>
              <a:latin typeface="Arial Regular" charset="0"/>
            </a:endParaRPr>
          </a:p>
        </p:txBody>
      </p:sp>
    </p:spTree>
    <p:extLst>
      <p:ext uri="{BB962C8B-B14F-4D97-AF65-F5344CB8AC3E}">
        <p14:creationId xmlns:p14="http://schemas.microsoft.com/office/powerpoint/2010/main" val="260054471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444451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04617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
        <p:nvSpPr>
          <p:cNvPr id="4" name="Date Placeholder 3">
            <a:extLst>
              <a:ext uri="{FF2B5EF4-FFF2-40B4-BE49-F238E27FC236}">
                <a16:creationId xmlns:a16="http://schemas.microsoft.com/office/drawing/2014/main" id="{83BE7FD0-240F-3D48-A5EC-896CD4B9EBFF}"/>
              </a:ext>
            </a:extLst>
          </p:cNvPr>
          <p:cNvSpPr>
            <a:spLocks noGrp="1"/>
          </p:cNvSpPr>
          <p:nvPr>
            <p:ph type="dt" sz="half" idx="10"/>
          </p:nvPr>
        </p:nvSpPr>
        <p:spPr>
          <a:xfrm>
            <a:off x="0" y="0"/>
            <a:ext cx="0" cy="0"/>
          </a:xfrm>
        </p:spPr>
        <p:txBody>
          <a:bodyPr/>
          <a:lstStyle>
            <a:lvl1pPr>
              <a:defRPr>
                <a:solidFill>
                  <a:srgbClr val="464646"/>
                </a:solidFill>
              </a:defRPr>
            </a:lvl1pPr>
          </a:lstStyle>
          <a:p>
            <a:pPr>
              <a:defRPr/>
            </a:pPr>
            <a:fld id="{BC277383-96B1-E048-9D4C-48FDCFDD6672}" type="datetime1">
              <a:rPr lang="en-US" altLang="en-US"/>
              <a:pPr>
                <a:defRPr/>
              </a:pPr>
              <a:t>4/16/20</a:t>
            </a:fld>
            <a:endParaRPr lang="en-US" altLang="en-US" dirty="0"/>
          </a:p>
        </p:txBody>
      </p:sp>
      <p:sp>
        <p:nvSpPr>
          <p:cNvPr id="5" name="Footer Placeholder 4">
            <a:extLst>
              <a:ext uri="{FF2B5EF4-FFF2-40B4-BE49-F238E27FC236}">
                <a16:creationId xmlns:a16="http://schemas.microsoft.com/office/drawing/2014/main" id="{DA508FF8-2598-EB4D-B466-9A3EC805C756}"/>
              </a:ext>
            </a:extLst>
          </p:cNvPr>
          <p:cNvSpPr>
            <a:spLocks noGrp="1"/>
          </p:cNvSpPr>
          <p:nvPr>
            <p:ph type="ftr" sz="quarter" idx="11"/>
          </p:nvPr>
        </p:nvSpPr>
        <p:spPr/>
        <p:txBody>
          <a:bodyPr/>
          <a:lstStyle>
            <a:lvl1pPr>
              <a:defRPr>
                <a:solidFill>
                  <a:srgbClr val="464646"/>
                </a:solidFill>
              </a:defRPr>
            </a:lvl1pPr>
          </a:lstStyle>
          <a:p>
            <a:pPr>
              <a:defRPr/>
            </a:pPr>
            <a:r>
              <a:rPr lang="en-US" dirty="0"/>
              <a:t>World of Watson2016 </a:t>
            </a:r>
          </a:p>
        </p:txBody>
      </p:sp>
      <p:sp>
        <p:nvSpPr>
          <p:cNvPr id="6" name="Slide Number Placeholder 5">
            <a:extLst>
              <a:ext uri="{FF2B5EF4-FFF2-40B4-BE49-F238E27FC236}">
                <a16:creationId xmlns:a16="http://schemas.microsoft.com/office/drawing/2014/main" id="{C0133E06-18A3-414D-A24C-CEEC4C5561C6}"/>
              </a:ext>
            </a:extLst>
          </p:cNvPr>
          <p:cNvSpPr>
            <a:spLocks noGrp="1"/>
          </p:cNvSpPr>
          <p:nvPr>
            <p:ph type="sldNum" sz="quarter" idx="12"/>
          </p:nvPr>
        </p:nvSpPr>
        <p:spPr/>
        <p:txBody>
          <a:bodyPr/>
          <a:lstStyle>
            <a:lvl1pPr>
              <a:defRPr>
                <a:solidFill>
                  <a:srgbClr val="464646"/>
                </a:solidFill>
              </a:defRPr>
            </a:lvl1pPr>
          </a:lstStyle>
          <a:p>
            <a:pPr>
              <a:defRPr/>
            </a:pPr>
            <a:fld id="{48A95365-F51B-E847-8663-4FFFEA228BD2}" type="slidenum">
              <a:rPr lang="en-US" altLang="en-US"/>
              <a:pPr>
                <a:defRPr/>
              </a:pPr>
              <a:t>‹#›</a:t>
            </a:fld>
            <a:endParaRPr lang="en-US" altLang="en-US" dirty="0"/>
          </a:p>
        </p:txBody>
      </p:sp>
    </p:spTree>
    <p:extLst>
      <p:ext uri="{BB962C8B-B14F-4D97-AF65-F5344CB8AC3E}">
        <p14:creationId xmlns:p14="http://schemas.microsoft.com/office/powerpoint/2010/main" val="179657447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2180943172"/>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solidFill>
                  <a:srgbClr val="000000"/>
                </a:solidFill>
              </a:rPr>
              <a:t>IBM Board of Advisors / June 2018 / © 2018 IBM Corporation</a:t>
            </a:r>
            <a:endParaRPr lang="en-US" dirty="0">
              <a:solidFill>
                <a:srgbClr val="000000"/>
              </a:solidFill>
            </a:endParaRPr>
          </a:p>
        </p:txBody>
      </p:sp>
      <p:sp>
        <p:nvSpPr>
          <p:cNvPr id="4" name="Title 3"/>
          <p:cNvSpPr>
            <a:spLocks noGrp="1"/>
          </p:cNvSpPr>
          <p:nvPr>
            <p:ph type="title"/>
          </p:nvPr>
        </p:nvSpPr>
        <p:spPr>
          <a:xfrm>
            <a:off x="304803" y="271711"/>
            <a:ext cx="54864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2"/>
            <a:ext cx="695452" cy="281940"/>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spTree>
    <p:extLst>
      <p:ext uri="{BB962C8B-B14F-4D97-AF65-F5344CB8AC3E}">
        <p14:creationId xmlns:p14="http://schemas.microsoft.com/office/powerpoint/2010/main" val="138963711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IBM Board of Advisors / June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7"/>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300567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237490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of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4544819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of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81279688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3"/>
            <a:ext cx="115824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Tree>
    <p:extLst>
      <p:ext uri="{BB962C8B-B14F-4D97-AF65-F5344CB8AC3E}">
        <p14:creationId xmlns:p14="http://schemas.microsoft.com/office/powerpoint/2010/main" val="282684031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Board of Advisors / June 2018 / © 2018 IBM Corporation</a:t>
            </a:r>
            <a:endParaRPr lang="en-US" dirty="0">
              <a:solidFill>
                <a:srgbClr val="000000"/>
              </a:solidFill>
            </a:endParaRPr>
          </a:p>
        </p:txBody>
      </p:sp>
    </p:spTree>
    <p:extLst>
      <p:ext uri="{BB962C8B-B14F-4D97-AF65-F5344CB8AC3E}">
        <p14:creationId xmlns:p14="http://schemas.microsoft.com/office/powerpoint/2010/main" val="5078177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3"/>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1"/>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887212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846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31F61-6DE1-BD44-82CC-30F5D7A444D7}"/>
              </a:ext>
            </a:extLst>
          </p:cNvPr>
          <p:cNvSpPr>
            <a:spLocks noGrp="1"/>
          </p:cNvSpPr>
          <p:nvPr>
            <p:ph type="dt" sz="half" idx="10"/>
          </p:nvPr>
        </p:nvSpPr>
        <p:spPr>
          <a:xfrm>
            <a:off x="0" y="0"/>
            <a:ext cx="0" cy="0"/>
          </a:xfrm>
        </p:spPr>
        <p:txBody>
          <a:bodyPr/>
          <a:lstStyle>
            <a:lvl1pPr>
              <a:defRPr/>
            </a:lvl1pPr>
          </a:lstStyle>
          <a:p>
            <a:pPr>
              <a:defRPr/>
            </a:pPr>
            <a:fld id="{6794D1FF-6C6A-A84B-B4C7-05576C6B546F}" type="datetimeFigureOut">
              <a:rPr lang="en-US"/>
              <a:pPr>
                <a:defRPr/>
              </a:pPr>
              <a:t>4/16/20</a:t>
            </a:fld>
            <a:endParaRPr lang="en-US" dirty="0"/>
          </a:p>
        </p:txBody>
      </p:sp>
      <p:sp>
        <p:nvSpPr>
          <p:cNvPr id="3" name="Footer Placeholder 2">
            <a:extLst>
              <a:ext uri="{FF2B5EF4-FFF2-40B4-BE49-F238E27FC236}">
                <a16:creationId xmlns:a16="http://schemas.microsoft.com/office/drawing/2014/main" id="{D3207C54-B8B7-864E-893B-259BC62BDFC8}"/>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3">
            <a:extLst>
              <a:ext uri="{FF2B5EF4-FFF2-40B4-BE49-F238E27FC236}">
                <a16:creationId xmlns:a16="http://schemas.microsoft.com/office/drawing/2014/main" id="{D276C767-A297-124A-BF69-299E2D4F3D7E}"/>
              </a:ext>
            </a:extLst>
          </p:cNvPr>
          <p:cNvSpPr>
            <a:spLocks noGrp="1"/>
          </p:cNvSpPr>
          <p:nvPr>
            <p:ph type="sldNum" sz="quarter" idx="12"/>
          </p:nvPr>
        </p:nvSpPr>
        <p:spPr/>
        <p:txBody>
          <a:bodyPr/>
          <a:lstStyle>
            <a:lvl1pPr>
              <a:defRPr/>
            </a:lvl1pPr>
          </a:lstStyle>
          <a:p>
            <a:pPr>
              <a:defRPr/>
            </a:pPr>
            <a:fld id="{081D20E6-3BF1-2749-AE93-B21A87761F6D}" type="slidenum">
              <a:rPr lang="en-US"/>
              <a:pPr>
                <a:defRPr/>
              </a:pPr>
              <a:t>‹#›</a:t>
            </a:fld>
            <a:endParaRPr lang="en-US" dirty="0"/>
          </a:p>
        </p:txBody>
      </p:sp>
    </p:spTree>
    <p:extLst>
      <p:ext uri="{BB962C8B-B14F-4D97-AF65-F5344CB8AC3E}">
        <p14:creationId xmlns:p14="http://schemas.microsoft.com/office/powerpoint/2010/main" val="32400494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3"/>
            <a:ext cx="54864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639377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Content Placeholder 5"/>
          <p:cNvSpPr>
            <a:spLocks noGrp="1"/>
          </p:cNvSpPr>
          <p:nvPr>
            <p:ph sz="quarter" idx="12"/>
          </p:nvPr>
        </p:nvSpPr>
        <p:spPr>
          <a:xfrm>
            <a:off x="304800" y="1327361"/>
            <a:ext cx="5486400" cy="4916809"/>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395264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2"/>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2"/>
            <a:ext cx="24384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2"/>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2"/>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285370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4162959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63042"/>
            <a:ext cx="24384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2"/>
            <a:ext cx="24384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1829385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63045"/>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9448800" y="1463045"/>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95201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55883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879006802"/>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Tree>
    <p:extLst>
      <p:ext uri="{BB962C8B-B14F-4D97-AF65-F5344CB8AC3E}">
        <p14:creationId xmlns:p14="http://schemas.microsoft.com/office/powerpoint/2010/main" val="917901153"/>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Tree>
    <p:extLst>
      <p:ext uri="{BB962C8B-B14F-4D97-AF65-F5344CB8AC3E}">
        <p14:creationId xmlns:p14="http://schemas.microsoft.com/office/powerpoint/2010/main" val="3267793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1985" name="Slide Number"/>
          <p:cNvSpPr txBox="1">
            <a:spLocks noGrp="1"/>
          </p:cNvSpPr>
          <p:nvPr>
            <p:ph type="sldNum" sz="quarter" idx="2"/>
          </p:nvPr>
        </p:nvSpPr>
        <p:spPr>
          <a:xfrm>
            <a:off x="11847625" y="6549255"/>
            <a:ext cx="242776" cy="246195"/>
          </a:xfrm>
          <a:prstGeom prst="rect">
            <a:avLst/>
          </a:prstGeom>
        </p:spPr>
        <p:txBody>
          <a:bodyPr lIns="45710" tIns="45710" rIns="45710" bIns="45710"/>
          <a:lstStyle/>
          <a:p>
            <a:fld id="{86CB4B4D-7CA3-9044-876B-883B54F8677D}" type="slidenum">
              <a:t>‹#›</a:t>
            </a:fld>
            <a:endParaRPr/>
          </a:p>
        </p:txBody>
      </p:sp>
    </p:spTree>
    <p:extLst>
      <p:ext uri="{BB962C8B-B14F-4D97-AF65-F5344CB8AC3E}">
        <p14:creationId xmlns:p14="http://schemas.microsoft.com/office/powerpoint/2010/main" val="1828076794"/>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6"/>
            <a:ext cx="54864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308335174"/>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of Advisors / June 2018 / ©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2219551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of Advisors / June 2018 / ©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2108905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0919807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of Advisors / June 2018 / © 2018 IBM Corporation</a:t>
            </a:r>
            <a:endParaRPr lang="en-US" dirty="0">
              <a:solidFill>
                <a:srgbClr val="FFFFFF"/>
              </a:solidFill>
            </a:endParaRPr>
          </a:p>
        </p:txBody>
      </p:sp>
    </p:spTree>
    <p:extLst>
      <p:ext uri="{BB962C8B-B14F-4D97-AF65-F5344CB8AC3E}">
        <p14:creationId xmlns:p14="http://schemas.microsoft.com/office/powerpoint/2010/main" val="126031344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Board of Advisors / June 2018 / © 2018 IBM Corporation</a:t>
            </a:r>
            <a:endParaRPr lang="en-US" dirty="0">
              <a:solidFill>
                <a:srgbClr val="FFFFFF"/>
              </a:solidFill>
            </a:endParaRPr>
          </a:p>
        </p:txBody>
      </p:sp>
    </p:spTree>
    <p:extLst>
      <p:ext uri="{BB962C8B-B14F-4D97-AF65-F5344CB8AC3E}">
        <p14:creationId xmlns:p14="http://schemas.microsoft.com/office/powerpoint/2010/main" val="170567766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63045"/>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17815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2"/>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19791"/>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113330"/>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4221450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6CD5C9E0-0D76-BE4B-871E-377C1AA7C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75" y="322263"/>
            <a:ext cx="695325"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7418C9D-B69D-7049-934E-9F3451732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9880600" y="6140450"/>
            <a:ext cx="20986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id="{6A09869A-D029-E042-82C1-2BE076FDB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001" t="20399" r="17674" b="20718"/>
          <a:stretch>
            <a:fillRect/>
          </a:stretch>
        </p:blipFill>
        <p:spPr bwMode="auto">
          <a:xfrm>
            <a:off x="5956300" y="539750"/>
            <a:ext cx="5729288"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033031C2-9B66-BE4D-947A-40E694CD2E24}"/>
              </a:ext>
            </a:extLst>
          </p:cNvPr>
          <p:cNvSpPr>
            <a:spLocks noGrp="1"/>
          </p:cNvSpPr>
          <p:nvPr>
            <p:ph type="ftr" sz="quarter" idx="10"/>
          </p:nvPr>
        </p:nvSpPr>
        <p:spPr>
          <a:xfrm>
            <a:off x="304800" y="6437313"/>
            <a:ext cx="8534400" cy="182562"/>
          </a:xfrm>
        </p:spPr>
        <p:txBody>
          <a:bodyPr/>
          <a:lstStyle>
            <a:lvl1pPr>
              <a:defRPr>
                <a:solidFill>
                  <a:schemeClr val="bg2"/>
                </a:solidFill>
              </a:defRPr>
            </a:lvl1pPr>
          </a:lstStyle>
          <a:p>
            <a:pPr>
              <a:defRPr/>
            </a:pPr>
            <a:endParaRPr lang="en-CA" dirty="0"/>
          </a:p>
        </p:txBody>
      </p:sp>
    </p:spTree>
    <p:extLst>
      <p:ext uri="{BB962C8B-B14F-4D97-AF65-F5344CB8AC3E}">
        <p14:creationId xmlns:p14="http://schemas.microsoft.com/office/powerpoint/2010/main" val="2733567816"/>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91" y="1454615"/>
            <a:ext cx="5620011" cy="4608576"/>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452016"/>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dirty="0"/>
              <a:t>Click icon to add table</a:t>
            </a:r>
          </a:p>
        </p:txBody>
      </p:sp>
    </p:spTree>
    <p:extLst>
      <p:ext uri="{BB962C8B-B14F-4D97-AF65-F5344CB8AC3E}">
        <p14:creationId xmlns:p14="http://schemas.microsoft.com/office/powerpoint/2010/main" val="398393006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Tree>
    <p:extLst>
      <p:ext uri="{BB962C8B-B14F-4D97-AF65-F5344CB8AC3E}">
        <p14:creationId xmlns:p14="http://schemas.microsoft.com/office/powerpoint/2010/main" val="218377097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16211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p:txBody>
      </p:sp>
    </p:spTree>
    <p:extLst>
      <p:ext uri="{BB962C8B-B14F-4D97-AF65-F5344CB8AC3E}">
        <p14:creationId xmlns:p14="http://schemas.microsoft.com/office/powerpoint/2010/main" val="2658115167"/>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Board of Advisors / June 2018 / ©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Tree>
    <p:extLst>
      <p:ext uri="{BB962C8B-B14F-4D97-AF65-F5344CB8AC3E}">
        <p14:creationId xmlns:p14="http://schemas.microsoft.com/office/powerpoint/2010/main" val="240470039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userDrawn="1">
  <p:cSld name="1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000" b="0" i="0">
                <a:solidFill>
                  <a:srgbClr val="5596E6"/>
                </a:solidFill>
                <a:latin typeface="Helvetica Neue Regular" charset="0"/>
                <a:cs typeface="Helvetica Neue Regular" charset="0"/>
              </a:defRPr>
            </a:lvl1pPr>
            <a:lvl2pPr marL="457178" indent="0" algn="ctr">
              <a:buNone/>
              <a:defRPr>
                <a:solidFill>
                  <a:schemeClr val="tx1">
                    <a:tint val="75000"/>
                  </a:schemeClr>
                </a:solidFill>
              </a:defRPr>
            </a:lvl2pPr>
            <a:lvl3pPr marL="914356"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3"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15" name="Group 14"/>
          <p:cNvGrpSpPr/>
          <p:nvPr userDrawn="1"/>
        </p:nvGrpSpPr>
        <p:grpSpPr>
          <a:xfrm>
            <a:off x="304800" y="1828801"/>
            <a:ext cx="11887200" cy="5029200"/>
            <a:chOff x="228600" y="1371601"/>
            <a:chExt cx="8915400" cy="3771900"/>
          </a:xfrm>
        </p:grpSpPr>
        <p:grpSp>
          <p:nvGrpSpPr>
            <p:cNvPr id="16" name="Group 15"/>
            <p:cNvGrpSpPr/>
            <p:nvPr/>
          </p:nvGrpSpPr>
          <p:grpSpPr>
            <a:xfrm>
              <a:off x="228600" y="2368296"/>
              <a:ext cx="914400" cy="2534793"/>
              <a:chOff x="228600" y="2368296"/>
              <a:chExt cx="914400" cy="2534793"/>
            </a:xfrm>
          </p:grpSpPr>
          <p:pic>
            <p:nvPicPr>
              <p:cNvPr id="18" name="Picture 17"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7" name="Picture 16"/>
            <p:cNvPicPr>
              <a:picLocks noChangeAspect="1"/>
            </p:cNvPicPr>
            <p:nvPr/>
          </p:nvPicPr>
          <p:blipFill rotWithShape="1">
            <a:blip r:embed="rId4" cstate="print">
              <a:extLst>
                <a:ext uri="{28A0092B-C50C-407E-A947-70E740481C1C}">
                  <a14:useLocalDpi xmlns:a14="http://schemas.microsoft.com/office/drawing/2010/main"/>
                </a:ext>
              </a:extLst>
            </a:blip>
            <a:srcRect l="-889" t="-655" r="1" b="3360"/>
            <a:stretch/>
          </p:blipFill>
          <p:spPr>
            <a:xfrm>
              <a:off x="5092995" y="1371601"/>
              <a:ext cx="4051005" cy="3771900"/>
            </a:xfrm>
            <a:prstGeom prst="rect">
              <a:avLst/>
            </a:prstGeom>
          </p:spPr>
        </p:pic>
      </p:grpSp>
    </p:spTree>
    <p:extLst>
      <p:ext uri="{BB962C8B-B14F-4D97-AF65-F5344CB8AC3E}">
        <p14:creationId xmlns:p14="http://schemas.microsoft.com/office/powerpoint/2010/main" val="3734505588"/>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dirty="0"/>
          </a:p>
        </p:txBody>
      </p:sp>
      <p:sp>
        <p:nvSpPr>
          <p:cNvPr id="295" name="Footer Placeholder 7"/>
          <p:cNvSpPr txBox="1"/>
          <p:nvPr/>
        </p:nvSpPr>
        <p:spPr>
          <a:xfrm>
            <a:off x="745397" y="6487417"/>
            <a:ext cx="1371601" cy="1538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000">
                <a:latin typeface="Arial"/>
                <a:ea typeface="Arial"/>
                <a:cs typeface="Arial"/>
                <a:sym typeface="Arial"/>
              </a:defRPr>
            </a:lvl1pPr>
          </a:lstStyle>
          <a:p>
            <a:r>
              <a:rPr sz="1000" dirty="0"/>
              <a:t>IBM Confidential</a:t>
            </a:r>
          </a:p>
        </p:txBody>
      </p:sp>
      <p:pic>
        <p:nvPicPr>
          <p:cNvPr id="296" name="Picture 8" descr="Picture 8"/>
          <p:cNvPicPr>
            <a:picLocks noChangeAspect="1"/>
          </p:cNvPicPr>
          <p:nvPr/>
        </p:nvPicPr>
        <p:blipFill>
          <a:blip r:embed="rId2"/>
          <a:stretch>
            <a:fillRect/>
          </a:stretch>
        </p:blipFill>
        <p:spPr>
          <a:xfrm>
            <a:off x="11198241" y="6442316"/>
            <a:ext cx="586392" cy="237745"/>
          </a:xfrm>
          <a:prstGeom prst="rect">
            <a:avLst/>
          </a:prstGeom>
          <a:ln w="12700">
            <a:miter lim="400000"/>
          </a:ln>
        </p:spPr>
      </p:pic>
      <p:sp>
        <p:nvSpPr>
          <p:cNvPr id="297" name="Rectangle 9"/>
          <p:cNvSpPr/>
          <p:nvPr/>
        </p:nvSpPr>
        <p:spPr>
          <a:xfrm>
            <a:off x="0" y="-1"/>
            <a:ext cx="12192000" cy="6174377"/>
          </a:xfrm>
          <a:prstGeom prst="rect">
            <a:avLst/>
          </a:prstGeom>
          <a:solidFill>
            <a:srgbClr val="F2F2F2"/>
          </a:solidFill>
          <a:ln w="12700">
            <a:miter lim="400000"/>
          </a:ln>
        </p:spPr>
        <p:txBody>
          <a:bodyPr lIns="45719" rIns="45719" anchor="ctr"/>
          <a:lstStyle/>
          <a:p>
            <a:pPr algn="ctr" defTabSz="467519">
              <a:defRPr sz="1000">
                <a:solidFill>
                  <a:srgbClr val="FFFFFF"/>
                </a:solidFill>
                <a:latin typeface="Arial"/>
                <a:ea typeface="Arial"/>
                <a:cs typeface="Arial"/>
                <a:sym typeface="Arial"/>
              </a:defRPr>
            </a:pPr>
            <a:endParaRPr sz="1000" dirty="0"/>
          </a:p>
        </p:txBody>
      </p:sp>
      <p:sp>
        <p:nvSpPr>
          <p:cNvPr id="298" name="Title Text"/>
          <p:cNvSpPr txBox="1">
            <a:spLocks noGrp="1"/>
          </p:cNvSpPr>
          <p:nvPr>
            <p:ph type="title"/>
          </p:nvPr>
        </p:nvSpPr>
        <p:spPr>
          <a:prstGeom prst="rect">
            <a:avLst/>
          </a:prstGeom>
        </p:spPr>
        <p:txBody>
          <a:bodyPr/>
          <a:lstStyle/>
          <a:p>
            <a:r>
              <a:t>Title Text</a:t>
            </a:r>
          </a:p>
        </p:txBody>
      </p:sp>
    </p:spTree>
    <p:extLst>
      <p:ext uri="{BB962C8B-B14F-4D97-AF65-F5344CB8AC3E}">
        <p14:creationId xmlns:p14="http://schemas.microsoft.com/office/powerpoint/2010/main" val="2716892854"/>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userDrawn="1">
  <p:cSld name="3-5_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595291-528B-FA4A-866E-5D6DD174AC7F}"/>
              </a:ext>
            </a:extLst>
          </p:cNvPr>
          <p:cNvSpPr/>
          <p:nvPr userDrawn="1"/>
        </p:nvSpPr>
        <p:spPr>
          <a:xfrm>
            <a:off x="228600" y="6626800"/>
            <a:ext cx="4038600" cy="1119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dirty="0"/>
          </a:p>
        </p:txBody>
      </p:sp>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0"/>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7" name="TextBox 16">
            <a:extLst>
              <a:ext uri="{FF2B5EF4-FFF2-40B4-BE49-F238E27FC236}">
                <a16:creationId xmlns:a16="http://schemas.microsoft.com/office/drawing/2014/main" id="{1AFF1F98-C31A-104B-8437-6EC331594C5C}"/>
              </a:ext>
            </a:extLst>
          </p:cNvPr>
          <p:cNvSpPr txBox="1"/>
          <p:nvPr userDrawn="1"/>
        </p:nvSpPr>
        <p:spPr>
          <a:xfrm flipV="1">
            <a:off x="3124200" y="6626799"/>
            <a:ext cx="761999" cy="223953"/>
          </a:xfrm>
          <a:prstGeom prst="rect">
            <a:avLst/>
          </a:prstGeom>
        </p:spPr>
        <p:txBody>
          <a:bodyPr wrap="none" lIns="0" tIns="0" rIns="0" bIns="0" rtlCol="0">
            <a:noAutofit/>
          </a:bodyPr>
          <a:lstStyle/>
          <a:p>
            <a:pPr>
              <a:lnSpc>
                <a:spcPct val="105000"/>
              </a:lnSpc>
              <a:spcBef>
                <a:spcPts val="833"/>
              </a:spcBef>
            </a:pPr>
            <a:endParaRPr lang="en-US" sz="1667" dirty="0">
              <a:solidFill>
                <a:schemeClr val="tx1"/>
              </a:solidFill>
              <a:latin typeface="IBM Plex Sans" charset="0"/>
              <a:ea typeface="IBM Plex Sans" charset="0"/>
              <a:cs typeface="IBM Plex Sans" charset="0"/>
            </a:endParaRPr>
          </a:p>
        </p:txBody>
      </p:sp>
      <p:sp>
        <p:nvSpPr>
          <p:cNvPr id="18" name="TextBox 17">
            <a:extLst>
              <a:ext uri="{FF2B5EF4-FFF2-40B4-BE49-F238E27FC236}">
                <a16:creationId xmlns:a16="http://schemas.microsoft.com/office/drawing/2014/main" id="{5B1F8840-435C-FE4A-B48A-680A022298A9}"/>
              </a:ext>
            </a:extLst>
          </p:cNvPr>
          <p:cNvSpPr txBox="1"/>
          <p:nvPr userDrawn="1"/>
        </p:nvSpPr>
        <p:spPr>
          <a:xfrm>
            <a:off x="3429000" y="6700024"/>
            <a:ext cx="0" cy="0"/>
          </a:xfrm>
          <a:prstGeom prst="rect">
            <a:avLst/>
          </a:prstGeom>
        </p:spPr>
        <p:txBody>
          <a:bodyPr wrap="none" lIns="0" tIns="0" rIns="0" bIns="0" rtlCol="0">
            <a:noAutofit/>
          </a:bodyPr>
          <a:lstStyle/>
          <a:p>
            <a:pPr>
              <a:lnSpc>
                <a:spcPct val="105000"/>
              </a:lnSpc>
              <a:spcBef>
                <a:spcPts val="833"/>
              </a:spcBef>
            </a:pPr>
            <a:endParaRPr lang="en-US" sz="1667"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58518696"/>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t>Data and AI / © 2019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3051877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4" name="Slide Number Placeholder 6">
            <a:extLst>
              <a:ext uri="{FF2B5EF4-FFF2-40B4-BE49-F238E27FC236}">
                <a16:creationId xmlns:a16="http://schemas.microsoft.com/office/drawing/2014/main" id="{33A9F695-67BA-DB48-9519-EA8765FB5972}"/>
              </a:ext>
            </a:extLst>
          </p:cNvPr>
          <p:cNvSpPr>
            <a:spLocks noGrp="1"/>
          </p:cNvSpPr>
          <p:nvPr>
            <p:ph type="sldNum" sz="quarter" idx="13"/>
          </p:nvPr>
        </p:nvSpPr>
        <p:spPr/>
        <p:txBody>
          <a:bodyPr/>
          <a:lstStyle>
            <a:lvl1pPr>
              <a:defRPr/>
            </a:lvl1pPr>
          </a:lstStyle>
          <a:p>
            <a:pPr>
              <a:defRPr/>
            </a:pPr>
            <a:fld id="{903F6EFC-FA59-E341-8772-DF0EAF90121C}" type="slidenum">
              <a:rPr lang="en-CA"/>
              <a:pPr>
                <a:defRPr/>
              </a:pPr>
              <a:t>‹#›</a:t>
            </a:fld>
            <a:endParaRPr lang="en-CA" dirty="0"/>
          </a:p>
        </p:txBody>
      </p:sp>
      <p:sp>
        <p:nvSpPr>
          <p:cNvPr id="5" name="Footer Placeholder 8">
            <a:extLst>
              <a:ext uri="{FF2B5EF4-FFF2-40B4-BE49-F238E27FC236}">
                <a16:creationId xmlns:a16="http://schemas.microsoft.com/office/drawing/2014/main" id="{E43BE32E-22A8-B64B-A630-3CFC1EBFDDD4}"/>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719905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F33C27F5-F2EA-4A49-A3CD-871396A2154E}"/>
              </a:ext>
            </a:extLst>
          </p:cNvPr>
          <p:cNvSpPr>
            <a:spLocks noGrp="1"/>
          </p:cNvSpPr>
          <p:nvPr>
            <p:ph type="sldNum" sz="quarter" idx="10"/>
          </p:nvPr>
        </p:nvSpPr>
        <p:spPr/>
        <p:txBody>
          <a:bodyPr/>
          <a:lstStyle>
            <a:lvl1pPr>
              <a:defRPr/>
            </a:lvl1pPr>
          </a:lstStyle>
          <a:p>
            <a:pPr>
              <a:defRPr/>
            </a:pPr>
            <a:fld id="{B7BD3AA3-8288-FD48-B778-3C7A277BE21E}" type="slidenum">
              <a:rPr lang="en-CA"/>
              <a:pPr>
                <a:defRPr/>
              </a:pPr>
              <a:t>‹#›</a:t>
            </a:fld>
            <a:endParaRPr lang="en-CA" dirty="0"/>
          </a:p>
        </p:txBody>
      </p:sp>
      <p:sp>
        <p:nvSpPr>
          <p:cNvPr id="4" name="Footer Placeholder 8">
            <a:extLst>
              <a:ext uri="{FF2B5EF4-FFF2-40B4-BE49-F238E27FC236}">
                <a16:creationId xmlns:a16="http://schemas.microsoft.com/office/drawing/2014/main" id="{F388B0E8-978E-AB46-A4D8-7EFC5C16E52F}"/>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1823597219"/>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Data and AI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7438883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Developer Services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613070662"/>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Developer Services / © 2017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1724601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Developer Services / © 2017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78444933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3283855891"/>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Developer Services / © 2017 IBM Corporation</a:t>
            </a:r>
          </a:p>
        </p:txBody>
      </p:sp>
    </p:spTree>
    <p:extLst>
      <p:ext uri="{BB962C8B-B14F-4D97-AF65-F5344CB8AC3E}">
        <p14:creationId xmlns:p14="http://schemas.microsoft.com/office/powerpoint/2010/main" val="1997095492"/>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03300954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542046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259437"/>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Cloud Developer Services / © 2017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97910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E08F0423-58BD-484E-A119-5C5A39AFDCD4}"/>
              </a:ext>
            </a:extLst>
          </p:cNvPr>
          <p:cNvSpPr>
            <a:spLocks noGrp="1"/>
          </p:cNvSpPr>
          <p:nvPr>
            <p:ph type="sldNum" sz="quarter" idx="14"/>
          </p:nvPr>
        </p:nvSpPr>
        <p:spPr/>
        <p:txBody>
          <a:bodyPr/>
          <a:lstStyle>
            <a:lvl1pPr>
              <a:defRPr/>
            </a:lvl1pPr>
          </a:lstStyle>
          <a:p>
            <a:pPr>
              <a:defRPr/>
            </a:pPr>
            <a:fld id="{5C41B8CB-5491-7E42-BE0A-BA93151D9314}" type="slidenum">
              <a:rPr lang="en-CA"/>
              <a:pPr>
                <a:defRPr/>
              </a:pPr>
              <a:t>‹#›</a:t>
            </a:fld>
            <a:endParaRPr lang="en-CA" dirty="0"/>
          </a:p>
        </p:txBody>
      </p:sp>
      <p:sp>
        <p:nvSpPr>
          <p:cNvPr id="8" name="Footer Placeholder 8">
            <a:extLst>
              <a:ext uri="{FF2B5EF4-FFF2-40B4-BE49-F238E27FC236}">
                <a16:creationId xmlns:a16="http://schemas.microsoft.com/office/drawing/2014/main" id="{DF3D93D4-8079-9641-93FB-5A676E11E0B6}"/>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6077505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89800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7804026"/>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591159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83421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19317188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3609358572"/>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2757478884"/>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376456076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78057355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872031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4" name="Slide Number Placeholder 6">
            <a:extLst>
              <a:ext uri="{FF2B5EF4-FFF2-40B4-BE49-F238E27FC236}">
                <a16:creationId xmlns:a16="http://schemas.microsoft.com/office/drawing/2014/main" id="{2181CAE2-A28D-2749-939C-2BFFA0E5F4C4}"/>
              </a:ext>
            </a:extLst>
          </p:cNvPr>
          <p:cNvSpPr>
            <a:spLocks noGrp="1"/>
          </p:cNvSpPr>
          <p:nvPr>
            <p:ph type="sldNum" sz="quarter" idx="13"/>
          </p:nvPr>
        </p:nvSpPr>
        <p:spPr/>
        <p:txBody>
          <a:bodyPr/>
          <a:lstStyle>
            <a:lvl1pPr>
              <a:defRPr/>
            </a:lvl1pPr>
          </a:lstStyle>
          <a:p>
            <a:pPr>
              <a:defRPr/>
            </a:pPr>
            <a:fld id="{B5A82B38-C5CE-664F-A941-0CB70632D942}" type="slidenum">
              <a:rPr lang="en-CA"/>
              <a:pPr>
                <a:defRPr/>
              </a:pPr>
              <a:t>‹#›</a:t>
            </a:fld>
            <a:endParaRPr lang="en-CA" dirty="0"/>
          </a:p>
        </p:txBody>
      </p:sp>
      <p:sp>
        <p:nvSpPr>
          <p:cNvPr id="5" name="Footer Placeholder 8">
            <a:extLst>
              <a:ext uri="{FF2B5EF4-FFF2-40B4-BE49-F238E27FC236}">
                <a16:creationId xmlns:a16="http://schemas.microsoft.com/office/drawing/2014/main" id="{573944CE-63BF-FA4C-B352-2F530D224AF3}"/>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3391581876"/>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99808530"/>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7021253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3583550155"/>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80777356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31892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654630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21124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55609383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013074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5580343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bg2"/>
                </a:solidFill>
              </a:defRPr>
            </a:lvl1pPr>
          </a:lstStyle>
          <a:p>
            <a:pPr lvl="0"/>
            <a:r>
              <a:rPr lang="en-US" noProof="0" dirty="0"/>
              <a:t>Click icon to add picture</a:t>
            </a:r>
          </a:p>
        </p:txBody>
      </p:sp>
      <p:sp>
        <p:nvSpPr>
          <p:cNvPr id="5" name="Slide Number Placeholder 6">
            <a:extLst>
              <a:ext uri="{FF2B5EF4-FFF2-40B4-BE49-F238E27FC236}">
                <a16:creationId xmlns:a16="http://schemas.microsoft.com/office/drawing/2014/main" id="{4D9C3EB7-4F69-604C-A9CD-16CDA2A5C511}"/>
              </a:ext>
            </a:extLst>
          </p:cNvPr>
          <p:cNvSpPr>
            <a:spLocks noGrp="1"/>
          </p:cNvSpPr>
          <p:nvPr>
            <p:ph type="sldNum" sz="quarter" idx="14"/>
          </p:nvPr>
        </p:nvSpPr>
        <p:spPr/>
        <p:txBody>
          <a:bodyPr/>
          <a:lstStyle>
            <a:lvl1pPr>
              <a:defRPr/>
            </a:lvl1pPr>
          </a:lstStyle>
          <a:p>
            <a:pPr>
              <a:defRPr/>
            </a:pPr>
            <a:fld id="{39BCAE9F-4068-4D48-823B-8F65384213F2}" type="slidenum">
              <a:rPr lang="en-CA"/>
              <a:pPr>
                <a:defRPr/>
              </a:pPr>
              <a:t>‹#›</a:t>
            </a:fld>
            <a:endParaRPr lang="en-CA" dirty="0"/>
          </a:p>
        </p:txBody>
      </p:sp>
      <p:sp>
        <p:nvSpPr>
          <p:cNvPr id="7" name="Footer Placeholder 8">
            <a:extLst>
              <a:ext uri="{FF2B5EF4-FFF2-40B4-BE49-F238E27FC236}">
                <a16:creationId xmlns:a16="http://schemas.microsoft.com/office/drawing/2014/main" id="{6D51FCAB-CF64-7246-8865-A5275DE36CF2}"/>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170438427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392900166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00320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Developer Services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4263674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65330914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58AE-0E40-754D-8759-A9766E7C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4FD38-8896-6444-8E5C-3A026D32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91A57-EB5C-6E47-90D7-201962743467}"/>
              </a:ext>
            </a:extLst>
          </p:cNvPr>
          <p:cNvSpPr>
            <a:spLocks noGrp="1"/>
          </p:cNvSpPr>
          <p:nvPr>
            <p:ph type="dt" sz="half" idx="10"/>
          </p:nvPr>
        </p:nvSpPr>
        <p:spPr/>
        <p:txBody>
          <a:bodyPr/>
          <a:lstStyle/>
          <a:p>
            <a:fld id="{E3CEC2F0-341B-2B43-AC88-67FC89E8AC51}" type="datetimeFigureOut">
              <a:rPr lang="en-US" smtClean="0"/>
              <a:t>4/16/20</a:t>
            </a:fld>
            <a:endParaRPr lang="en-US"/>
          </a:p>
        </p:txBody>
      </p:sp>
      <p:sp>
        <p:nvSpPr>
          <p:cNvPr id="5" name="Footer Placeholder 4">
            <a:extLst>
              <a:ext uri="{FF2B5EF4-FFF2-40B4-BE49-F238E27FC236}">
                <a16:creationId xmlns:a16="http://schemas.microsoft.com/office/drawing/2014/main" id="{CAD656D3-D408-D348-85B0-5942E9EB5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A5D4A-19F6-354C-B146-844FBBA8D523}"/>
              </a:ext>
            </a:extLst>
          </p:cNvPr>
          <p:cNvSpPr>
            <a:spLocks noGrp="1"/>
          </p:cNvSpPr>
          <p:nvPr>
            <p:ph type="sldNum" sz="quarter" idx="12"/>
          </p:nvPr>
        </p:nvSpPr>
        <p:spPr/>
        <p:txBody>
          <a:bodyPr/>
          <a:lstStyle/>
          <a:p>
            <a:fld id="{5B4C49A5-163B-6F42-95E8-E55CB37AA42D}" type="slidenum">
              <a:rPr lang="en-US" smtClean="0"/>
              <a:t>‹#›</a:t>
            </a:fld>
            <a:endParaRPr lang="en-US"/>
          </a:p>
        </p:txBody>
      </p:sp>
    </p:spTree>
    <p:extLst>
      <p:ext uri="{BB962C8B-B14F-4D97-AF65-F5344CB8AC3E}">
        <p14:creationId xmlns:p14="http://schemas.microsoft.com/office/powerpoint/2010/main" val="300988813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0262430-A7FC-8D41-80CB-B3B7D51E1685}"/>
              </a:ext>
            </a:extLst>
          </p:cNvPr>
          <p:cNvSpPr>
            <a:spLocks noGrp="1" noChangeArrowheads="1"/>
          </p:cNvSpPr>
          <p:nvPr>
            <p:ph type="sldNum" sz="quarter" idx="10"/>
          </p:nvPr>
        </p:nvSpPr>
        <p:spPr>
          <a:xfrm>
            <a:off x="8763000" y="6607175"/>
            <a:ext cx="2844800" cy="230188"/>
          </a:xfrm>
        </p:spPr>
        <p:txBody>
          <a:bodyPr/>
          <a:lstStyle>
            <a:lvl1pPr>
              <a:defRPr/>
            </a:lvl1pPr>
          </a:lstStyle>
          <a:p>
            <a:pPr>
              <a:defRPr/>
            </a:pPr>
            <a:fld id="{E510F51F-8AB9-EC4B-98C2-B1ECA345CB4C}" type="slidenum">
              <a:rPr lang="en-US"/>
              <a:pPr>
                <a:defRPr/>
              </a:pPr>
              <a:t>‹#›</a:t>
            </a:fld>
            <a:endParaRPr lang="en-US" dirty="0"/>
          </a:p>
        </p:txBody>
      </p:sp>
    </p:spTree>
    <p:extLst>
      <p:ext uri="{BB962C8B-B14F-4D97-AF65-F5344CB8AC3E}">
        <p14:creationId xmlns:p14="http://schemas.microsoft.com/office/powerpoint/2010/main" val="257184785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Cloud Developer Services / © 2017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1584205757"/>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Cloud Developer Services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064947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Developer Services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47884428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Developer Services / © 2017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4405981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D88CE36F-07F7-3E44-9010-B6826CAB3ED2}"/>
              </a:ext>
            </a:extLst>
          </p:cNvPr>
          <p:cNvSpPr>
            <a:spLocks noGrp="1"/>
          </p:cNvSpPr>
          <p:nvPr>
            <p:ph type="sldNum" sz="quarter" idx="10"/>
          </p:nvPr>
        </p:nvSpPr>
        <p:spPr/>
        <p:txBody>
          <a:bodyPr/>
          <a:lstStyle>
            <a:lvl1pPr>
              <a:defRPr/>
            </a:lvl1pPr>
          </a:lstStyle>
          <a:p>
            <a:pPr>
              <a:defRPr/>
            </a:pPr>
            <a:fld id="{17205B94-D351-DD47-9A09-ED15174E5FE2}" type="slidenum">
              <a:rPr lang="en-CA"/>
              <a:pPr>
                <a:defRPr/>
              </a:pPr>
              <a:t>‹#›</a:t>
            </a:fld>
            <a:endParaRPr lang="en-CA" dirty="0"/>
          </a:p>
        </p:txBody>
      </p:sp>
      <p:sp>
        <p:nvSpPr>
          <p:cNvPr id="4" name="Footer Placeholder 8">
            <a:extLst>
              <a:ext uri="{FF2B5EF4-FFF2-40B4-BE49-F238E27FC236}">
                <a16:creationId xmlns:a16="http://schemas.microsoft.com/office/drawing/2014/main" id="{557ABA4B-E541-834E-B106-EFE6C4ED7850}"/>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1844914266"/>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Developer Services / © 2017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26145167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1454830920"/>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Cloud Developer Services / © 2017 IBM Corporation</a:t>
            </a:r>
          </a:p>
        </p:txBody>
      </p:sp>
    </p:spTree>
    <p:extLst>
      <p:ext uri="{BB962C8B-B14F-4D97-AF65-F5344CB8AC3E}">
        <p14:creationId xmlns:p14="http://schemas.microsoft.com/office/powerpoint/2010/main" val="2981727675"/>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484064056"/>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757390"/>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67168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Cloud Developer Services / © 2017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7118609"/>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7190303"/>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544513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992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4C935047-9DA9-6C4D-957F-B992F18917B7}"/>
              </a:ext>
            </a:extLst>
          </p:cNvPr>
          <p:cNvSpPr>
            <a:spLocks noGrp="1"/>
          </p:cNvSpPr>
          <p:nvPr>
            <p:ph type="sldNum" sz="quarter" idx="10"/>
          </p:nvPr>
        </p:nvSpPr>
        <p:spPr/>
        <p:txBody>
          <a:bodyPr/>
          <a:lstStyle>
            <a:lvl1pPr>
              <a:defRPr/>
            </a:lvl1pPr>
          </a:lstStyle>
          <a:p>
            <a:pPr>
              <a:defRPr/>
            </a:pPr>
            <a:fld id="{05A9C51F-CBF6-4141-97E1-45324E0EB8F3}" type="slidenum">
              <a:rPr lang="en-CA"/>
              <a:pPr>
                <a:defRPr/>
              </a:pPr>
              <a:t>‹#›</a:t>
            </a:fld>
            <a:endParaRPr lang="en-CA" dirty="0"/>
          </a:p>
        </p:txBody>
      </p:sp>
      <p:sp>
        <p:nvSpPr>
          <p:cNvPr id="4" name="Footer Placeholder 8">
            <a:extLst>
              <a:ext uri="{FF2B5EF4-FFF2-40B4-BE49-F238E27FC236}">
                <a16:creationId xmlns:a16="http://schemas.microsoft.com/office/drawing/2014/main" id="{B2BABFFF-8E35-BE4E-B79F-8BF84D16C979}"/>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259296683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2515664"/>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600518085"/>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1116069772"/>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93124038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3436768117"/>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176397546"/>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5263857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8301424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658676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30718951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
        <p:nvSpPr>
          <p:cNvPr id="5" name="Slide Number Placeholder 6">
            <a:extLst>
              <a:ext uri="{FF2B5EF4-FFF2-40B4-BE49-F238E27FC236}">
                <a16:creationId xmlns:a16="http://schemas.microsoft.com/office/drawing/2014/main" id="{4429AB94-F181-B445-8886-66D373C5197C}"/>
              </a:ext>
            </a:extLst>
          </p:cNvPr>
          <p:cNvSpPr>
            <a:spLocks noGrp="1"/>
          </p:cNvSpPr>
          <p:nvPr>
            <p:ph type="sldNum" sz="quarter" idx="14"/>
          </p:nvPr>
        </p:nvSpPr>
        <p:spPr/>
        <p:txBody>
          <a:bodyPr/>
          <a:lstStyle>
            <a:lvl1pPr>
              <a:defRPr/>
            </a:lvl1pPr>
          </a:lstStyle>
          <a:p>
            <a:pPr>
              <a:defRPr/>
            </a:pPr>
            <a:fld id="{DAEFEE9D-E16D-8241-917C-BE38BED613A3}" type="slidenum">
              <a:rPr lang="en-CA"/>
              <a:pPr>
                <a:defRPr/>
              </a:pPr>
              <a:t>‹#›</a:t>
            </a:fld>
            <a:endParaRPr lang="en-CA" dirty="0"/>
          </a:p>
        </p:txBody>
      </p:sp>
      <p:sp>
        <p:nvSpPr>
          <p:cNvPr id="7" name="Footer Placeholder 8">
            <a:extLst>
              <a:ext uri="{FF2B5EF4-FFF2-40B4-BE49-F238E27FC236}">
                <a16:creationId xmlns:a16="http://schemas.microsoft.com/office/drawing/2014/main" id="{2A9DD4A4-51EC-9B4A-BE59-EC7FB6ABD586}"/>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2313489950"/>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1015165744"/>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8249736"/>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6560834"/>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470281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968811677"/>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705017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383080869"/>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spTree>
    <p:extLst>
      <p:ext uri="{BB962C8B-B14F-4D97-AF65-F5344CB8AC3E}">
        <p14:creationId xmlns:p14="http://schemas.microsoft.com/office/powerpoint/2010/main" val="265340163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48640"/>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Cloud Developer Services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21266957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1F40C334-6A32-424B-840C-C9A34F26C370}"/>
              </a:ext>
            </a:extLst>
          </p:cNvPr>
          <p:cNvSpPr>
            <a:spLocks noGrp="1"/>
          </p:cNvSpPr>
          <p:nvPr>
            <p:ph type="sldNum" sz="quarter" idx="14"/>
          </p:nvPr>
        </p:nvSpPr>
        <p:spPr/>
        <p:txBody>
          <a:bodyPr/>
          <a:lstStyle>
            <a:lvl1pPr>
              <a:defRPr/>
            </a:lvl1pPr>
          </a:lstStyle>
          <a:p>
            <a:pPr>
              <a:defRPr/>
            </a:pPr>
            <a:fld id="{A290D516-8BF9-424D-8764-26FD27027A5D}" type="slidenum">
              <a:rPr lang="en-CA"/>
              <a:pPr>
                <a:defRPr/>
              </a:pPr>
              <a:t>‹#›</a:t>
            </a:fld>
            <a:endParaRPr lang="en-CA" dirty="0"/>
          </a:p>
        </p:txBody>
      </p:sp>
      <p:sp>
        <p:nvSpPr>
          <p:cNvPr id="6" name="Footer Placeholder 8">
            <a:extLst>
              <a:ext uri="{FF2B5EF4-FFF2-40B4-BE49-F238E27FC236}">
                <a16:creationId xmlns:a16="http://schemas.microsoft.com/office/drawing/2014/main" id="{B86F2CAB-CD7D-BC48-A932-255D4FFF5B29}"/>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56702225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Cloud Developer Services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87584333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D73F-9AE1-CF46-A005-1D4F8EB56B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CE9FC0-F8FF-2A49-8484-62FFC229EB82}"/>
              </a:ext>
            </a:extLst>
          </p:cNvPr>
          <p:cNvSpPr>
            <a:spLocks noGrp="1"/>
          </p:cNvSpPr>
          <p:nvPr>
            <p:ph type="dt" sz="half" idx="10"/>
          </p:nvPr>
        </p:nvSpPr>
        <p:spPr/>
        <p:txBody>
          <a:bodyPr/>
          <a:lstStyle/>
          <a:p>
            <a:fld id="{E3CEC2F0-341B-2B43-AC88-67FC89E8AC51}" type="datetimeFigureOut">
              <a:rPr lang="en-US" smtClean="0"/>
              <a:t>4/16/20</a:t>
            </a:fld>
            <a:endParaRPr lang="en-US"/>
          </a:p>
        </p:txBody>
      </p:sp>
      <p:sp>
        <p:nvSpPr>
          <p:cNvPr id="4" name="Footer Placeholder 3">
            <a:extLst>
              <a:ext uri="{FF2B5EF4-FFF2-40B4-BE49-F238E27FC236}">
                <a16:creationId xmlns:a16="http://schemas.microsoft.com/office/drawing/2014/main" id="{E218B58F-1E26-D544-AF62-E847469AE1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815611-BCBA-AC4A-9C93-8B46ADA94E17}"/>
              </a:ext>
            </a:extLst>
          </p:cNvPr>
          <p:cNvSpPr>
            <a:spLocks noGrp="1"/>
          </p:cNvSpPr>
          <p:nvPr>
            <p:ph type="sldNum" sz="quarter" idx="12"/>
          </p:nvPr>
        </p:nvSpPr>
        <p:spPr/>
        <p:txBody>
          <a:bodyPr/>
          <a:lstStyle/>
          <a:p>
            <a:fld id="{5B4C49A5-163B-6F42-95E8-E55CB37AA42D}" type="slidenum">
              <a:rPr lang="en-US" smtClean="0"/>
              <a:t>‹#›</a:t>
            </a:fld>
            <a:endParaRPr lang="en-US"/>
          </a:p>
        </p:txBody>
      </p:sp>
    </p:spTree>
    <p:extLst>
      <p:ext uri="{BB962C8B-B14F-4D97-AF65-F5344CB8AC3E}">
        <p14:creationId xmlns:p14="http://schemas.microsoft.com/office/powerpoint/2010/main" val="363364384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0262430-A7FC-8D41-80CB-B3B7D51E1685}"/>
              </a:ext>
            </a:extLst>
          </p:cNvPr>
          <p:cNvSpPr>
            <a:spLocks noGrp="1" noChangeArrowheads="1"/>
          </p:cNvSpPr>
          <p:nvPr>
            <p:ph type="sldNum" sz="quarter" idx="10"/>
          </p:nvPr>
        </p:nvSpPr>
        <p:spPr>
          <a:xfrm>
            <a:off x="8763000" y="6607175"/>
            <a:ext cx="2844800" cy="230188"/>
          </a:xfrm>
        </p:spPr>
        <p:txBody>
          <a:bodyPr/>
          <a:lstStyle>
            <a:lvl1pPr>
              <a:defRPr/>
            </a:lvl1pPr>
          </a:lstStyle>
          <a:p>
            <a:pPr>
              <a:defRPr/>
            </a:pPr>
            <a:fld id="{E510F51F-8AB9-EC4B-98C2-B1ECA345CB4C}" type="slidenum">
              <a:rPr lang="en-US"/>
              <a:pPr>
                <a:defRPr/>
              </a:pPr>
              <a:t>‹#›</a:t>
            </a:fld>
            <a:endParaRPr lang="en-US" dirty="0"/>
          </a:p>
        </p:txBody>
      </p:sp>
    </p:spTree>
    <p:extLst>
      <p:ext uri="{BB962C8B-B14F-4D97-AF65-F5344CB8AC3E}">
        <p14:creationId xmlns:p14="http://schemas.microsoft.com/office/powerpoint/2010/main" val="2338943133"/>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t>2018 IBM Corporation</a:t>
            </a:r>
            <a:endParaRPr lang="en-US" dirty="0"/>
          </a:p>
        </p:txBody>
      </p:sp>
      <p:sp>
        <p:nvSpPr>
          <p:cNvPr id="4" name="Title 3"/>
          <p:cNvSpPr>
            <a:spLocks noGrp="1"/>
          </p:cNvSpPr>
          <p:nvPr>
            <p:ph type="title"/>
          </p:nvPr>
        </p:nvSpPr>
        <p:spPr>
          <a:xfrm>
            <a:off x="304801" y="271708"/>
            <a:ext cx="5486402"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801"/>
            <a:ext cx="695452" cy="281940"/>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11191750" y="320062"/>
            <a:ext cx="695452" cy="281962"/>
          </a:xfrm>
          <a:prstGeom prst="rect">
            <a:avLst/>
          </a:prstGeom>
        </p:spPr>
      </p:pic>
      <p:pic>
        <p:nvPicPr>
          <p:cNvPr id="10" name="Picture 9">
            <a:extLst>
              <a:ext uri="{FF2B5EF4-FFF2-40B4-BE49-F238E27FC236}">
                <a16:creationId xmlns:a16="http://schemas.microsoft.com/office/drawing/2014/main" id="{B0119E19-C8B9-FC48-80A6-C67056AD0F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9681" y="795233"/>
            <a:ext cx="6223591" cy="5428268"/>
          </a:xfrm>
          <a:prstGeom prst="rect">
            <a:avLst/>
          </a:prstGeom>
        </p:spPr>
      </p:pic>
    </p:spTree>
    <p:extLst>
      <p:ext uri="{BB962C8B-B14F-4D97-AF65-F5344CB8AC3E}">
        <p14:creationId xmlns:p14="http://schemas.microsoft.com/office/powerpoint/2010/main" val="19321474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70"/>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1100566"/>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686" algn="dec"/>
              </a:tabLst>
              <a:defRPr/>
            </a:lvl1pPr>
            <a:lvl2pPr marL="230723" indent="-230723">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615" rtl="0" eaLnBrk="1" fontAlgn="auto" latinLnBrk="0" hangingPunct="1">
              <a:lnSpc>
                <a:spcPct val="100000"/>
              </a:lnSpc>
              <a:spcBef>
                <a:spcPts val="0"/>
              </a:spcBef>
              <a:spcAft>
                <a:spcPts val="0"/>
              </a:spcAft>
              <a:buClrTx/>
              <a:buSzTx/>
              <a:buFont typeface="Arial"/>
              <a:buNone/>
              <a:tabLst>
                <a:tab pos="536460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68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615" rtl="0" eaLnBrk="1" fontAlgn="auto" latinLnBrk="0" hangingPunct="1">
              <a:lnSpc>
                <a:spcPct val="100000"/>
              </a:lnSpc>
              <a:spcBef>
                <a:spcPts val="1467"/>
              </a:spcBef>
              <a:spcAft>
                <a:spcPts val="0"/>
              </a:spcAft>
              <a:buClrTx/>
              <a:buSzTx/>
              <a:buFont typeface="Arial"/>
              <a:buNone/>
              <a:tabLst>
                <a:tab pos="536460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3005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10"/>
          </a:xfrm>
        </p:spPr>
        <p:txBody>
          <a:bodyPr/>
          <a:lstStyle>
            <a:lvl1pPr>
              <a:defRPr sz="2134">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6995290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10"/>
          </a:xfrm>
        </p:spPr>
        <p:txBody>
          <a:bodyPr/>
          <a:lstStyle>
            <a:lvl1pPr>
              <a:defRPr sz="2134">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21015636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sz="1334"/>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208360117"/>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38" indent="-156638">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2018 IBM Corporation</a:t>
            </a:r>
            <a:endParaRPr lang="en-US" dirty="0"/>
          </a:p>
        </p:txBody>
      </p:sp>
    </p:spTree>
    <p:extLst>
      <p:ext uri="{BB962C8B-B14F-4D97-AF65-F5344CB8AC3E}">
        <p14:creationId xmlns:p14="http://schemas.microsoft.com/office/powerpoint/2010/main" val="39137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C32606F6-C649-314A-B720-E21B0768092C}"/>
              </a:ext>
            </a:extLst>
          </p:cNvPr>
          <p:cNvSpPr>
            <a:spLocks noGrp="1"/>
          </p:cNvSpPr>
          <p:nvPr>
            <p:ph type="sldNum" sz="quarter" idx="15"/>
          </p:nvPr>
        </p:nvSpPr>
        <p:spPr/>
        <p:txBody>
          <a:bodyPr/>
          <a:lstStyle>
            <a:lvl1pPr>
              <a:defRPr/>
            </a:lvl1pPr>
          </a:lstStyle>
          <a:p>
            <a:pPr>
              <a:defRPr/>
            </a:pPr>
            <a:fld id="{228F071F-D8D9-2542-8CAE-1864E76F9D34}" type="slidenum">
              <a:rPr lang="en-CA"/>
              <a:pPr>
                <a:defRPr/>
              </a:pPr>
              <a:t>‹#›</a:t>
            </a:fld>
            <a:endParaRPr lang="en-CA" dirty="0"/>
          </a:p>
        </p:txBody>
      </p:sp>
      <p:sp>
        <p:nvSpPr>
          <p:cNvPr id="9" name="Footer Placeholder 8">
            <a:extLst>
              <a:ext uri="{FF2B5EF4-FFF2-40B4-BE49-F238E27FC236}">
                <a16:creationId xmlns:a16="http://schemas.microsoft.com/office/drawing/2014/main" id="{96008954-D847-734C-8884-D200BDD13578}"/>
              </a:ext>
            </a:extLst>
          </p:cNvPr>
          <p:cNvSpPr>
            <a:spLocks noGrp="1"/>
          </p:cNvSpPr>
          <p:nvPr>
            <p:ph type="ftr" sz="quarter" idx="16"/>
          </p:nvPr>
        </p:nvSpPr>
        <p:spPr/>
        <p:txBody>
          <a:bodyPr/>
          <a:lstStyle>
            <a:lvl1pPr>
              <a:defRPr/>
            </a:lvl1pPr>
          </a:lstStyle>
          <a:p>
            <a:pPr>
              <a:defRPr/>
            </a:pPr>
            <a:endParaRPr lang="en-CA" dirty="0"/>
          </a:p>
        </p:txBody>
      </p:sp>
    </p:spTree>
    <p:extLst>
      <p:ext uri="{BB962C8B-B14F-4D97-AF65-F5344CB8AC3E}">
        <p14:creationId xmlns:p14="http://schemas.microsoft.com/office/powerpoint/2010/main" val="135897107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9"/>
            <a:ext cx="5486400" cy="400050"/>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17905672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219148"/>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
        <p:nvSpPr>
          <p:cNvPr id="6" name="Text Placeholder 5"/>
          <p:cNvSpPr>
            <a:spLocks noGrp="1"/>
          </p:cNvSpPr>
          <p:nvPr>
            <p:ph type="body" sz="quarter" idx="12"/>
          </p:nvPr>
        </p:nvSpPr>
        <p:spPr>
          <a:xfrm>
            <a:off x="6400800" y="1457961"/>
            <a:ext cx="5486400" cy="4786208"/>
          </a:xfrm>
        </p:spPr>
        <p:txBody>
          <a:bodyPr/>
          <a:lstStyle>
            <a:lvl1pPr>
              <a:defRPr sz="213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50"/>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944640"/>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
        <p:nvSpPr>
          <p:cNvPr id="6" name="Content Placeholder 5"/>
          <p:cNvSpPr>
            <a:spLocks noGrp="1"/>
          </p:cNvSpPr>
          <p:nvPr>
            <p:ph sz="quarter" idx="12"/>
          </p:nvPr>
        </p:nvSpPr>
        <p:spPr>
          <a:xfrm>
            <a:off x="304800" y="1327358"/>
            <a:ext cx="5486400" cy="4916810"/>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177129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
        <p:nvSpPr>
          <p:cNvPr id="6" name="Text Placeholder 5"/>
          <p:cNvSpPr>
            <a:spLocks noGrp="1"/>
          </p:cNvSpPr>
          <p:nvPr>
            <p:ph type="body" sz="quarter" idx="12"/>
          </p:nvPr>
        </p:nvSpPr>
        <p:spPr>
          <a:xfrm>
            <a:off x="6400800" y="1457961"/>
            <a:ext cx="2438400" cy="4786207"/>
          </a:xfrm>
        </p:spPr>
        <p:txBody>
          <a:bodyPr/>
          <a:lstStyle>
            <a:lvl1pPr>
              <a:defRPr sz="2134"/>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50"/>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4"/>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4"/>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4"/>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727205"/>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
        <p:nvSpPr>
          <p:cNvPr id="12" name="Text Placeholder 11"/>
          <p:cNvSpPr>
            <a:spLocks noGrp="1"/>
          </p:cNvSpPr>
          <p:nvPr>
            <p:ph type="body" sz="quarter" idx="13"/>
          </p:nvPr>
        </p:nvSpPr>
        <p:spPr>
          <a:xfrm>
            <a:off x="304800" y="268226"/>
            <a:ext cx="5486400" cy="400050"/>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77464143"/>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4"/>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4"/>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568412652"/>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6400800" y="1463042"/>
            <a:ext cx="2438400" cy="4668594"/>
          </a:xfrm>
        </p:spPr>
        <p:txBody>
          <a:bodyPr/>
          <a:lstStyle>
            <a:lvl1pPr>
              <a:defRPr sz="2134"/>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50"/>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4"/>
          </a:xfrm>
        </p:spPr>
        <p:txBody>
          <a:bodyPr/>
          <a:lstStyle>
            <a:lvl1pPr>
              <a:defRPr sz="2134"/>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700136"/>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
        <p:nvSpPr>
          <p:cNvPr id="6" name="Text Placeholder 5"/>
          <p:cNvSpPr>
            <a:spLocks noGrp="1"/>
          </p:cNvSpPr>
          <p:nvPr>
            <p:ph type="body" sz="quarter" idx="12"/>
          </p:nvPr>
        </p:nvSpPr>
        <p:spPr>
          <a:xfrm>
            <a:off x="6400800" y="1499618"/>
            <a:ext cx="5486400" cy="4668594"/>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50"/>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97447321"/>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6800815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FB650C2F-AF0E-4E49-9B4C-F9BA30A7A2E9}"/>
              </a:ext>
            </a:extLst>
          </p:cNvPr>
          <p:cNvSpPr>
            <a:spLocks noGrp="1"/>
          </p:cNvSpPr>
          <p:nvPr>
            <p:ph type="sldNum" sz="quarter" idx="14"/>
          </p:nvPr>
        </p:nvSpPr>
        <p:spPr/>
        <p:txBody>
          <a:bodyPr/>
          <a:lstStyle>
            <a:lvl1pPr>
              <a:defRPr/>
            </a:lvl1pPr>
          </a:lstStyle>
          <a:p>
            <a:pPr>
              <a:defRPr/>
            </a:pPr>
            <a:fld id="{9E2CAAF7-0F53-0D43-BEE3-FBC5AF3BADDB}" type="slidenum">
              <a:rPr lang="en-CA"/>
              <a:pPr>
                <a:defRPr/>
              </a:pPr>
              <a:t>‹#›</a:t>
            </a:fld>
            <a:endParaRPr lang="en-CA" dirty="0"/>
          </a:p>
        </p:txBody>
      </p:sp>
      <p:sp>
        <p:nvSpPr>
          <p:cNvPr id="7" name="Footer Placeholder 8">
            <a:extLst>
              <a:ext uri="{FF2B5EF4-FFF2-40B4-BE49-F238E27FC236}">
                <a16:creationId xmlns:a16="http://schemas.microsoft.com/office/drawing/2014/main" id="{18151343-977D-E44E-A29A-7C93D3E028BD}"/>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3715316193"/>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054862213"/>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258747"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2018 IBM Corporation</a:t>
            </a:r>
            <a:endParaRPr lang="en-US" dirty="0"/>
          </a:p>
        </p:txBody>
      </p:sp>
    </p:spTree>
    <p:extLst>
      <p:ext uri="{BB962C8B-B14F-4D97-AF65-F5344CB8AC3E}">
        <p14:creationId xmlns:p14="http://schemas.microsoft.com/office/powerpoint/2010/main" val="8646100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2"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304800" y="256034"/>
            <a:ext cx="5486400" cy="400050"/>
          </a:xfrm>
        </p:spPr>
        <p:txBody>
          <a:bodyPr/>
          <a:lstStyle>
            <a:lvl1pPr>
              <a:defRPr sz="2134"/>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651642"/>
          </a:xfrm>
        </p:spPr>
        <p:txBody>
          <a:bodyPr/>
          <a:lstStyle>
            <a:lvl1pPr>
              <a:defRPr sz="2134"/>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31909126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2"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97932564"/>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8" y="2578394"/>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2578394"/>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4" y="2578394"/>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8394"/>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12191999" cy="2537639"/>
          </a:xfrm>
          <a:solidFill>
            <a:schemeClr val="bg2">
              <a:lumMod val="95000"/>
            </a:schemeClr>
          </a:solidFill>
        </p:spPr>
        <p:txBody>
          <a:bodyPr lIns="228600" tIns="155448" rIns="228600" bIns="228600"/>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25488782"/>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0"/>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49220766"/>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4">
                <a:solidFill>
                  <a:schemeClr val="bg2"/>
                </a:solidFill>
              </a:defRPr>
            </a:lvl2pPr>
            <a:lvl3pPr>
              <a:defRPr sz="1334">
                <a:solidFill>
                  <a:schemeClr val="bg2"/>
                </a:solidFill>
              </a:defRPr>
            </a:lvl3pPr>
            <a:lvl4pPr>
              <a:defRPr sz="1334">
                <a:solidFill>
                  <a:schemeClr val="bg2"/>
                </a:solidFill>
              </a:defRPr>
            </a:lvl4pPr>
            <a:lvl5pPr>
              <a:defRPr sz="133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57255404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3048000" cy="6858000"/>
          </a:xfrm>
          <a:solidFill>
            <a:schemeClr val="tx1"/>
          </a:solidFill>
        </p:spPr>
        <p:txBody>
          <a:bodyPr lIns="228600" tIns="182880" rIns="228600" bIns="228600"/>
          <a:lstStyle>
            <a:lvl1pPr>
              <a:defRPr sz="2134">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307179109"/>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304800" y="1463042"/>
            <a:ext cx="2438400" cy="4668594"/>
          </a:xfrm>
        </p:spPr>
        <p:txBody>
          <a:bodyPr/>
          <a:lstStyle>
            <a:lvl1pPr>
              <a:defRPr sz="2134"/>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059270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285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bg2"/>
                </a:solidFill>
              </a:defRPr>
            </a:lvl1pPr>
          </a:lstStyle>
          <a:p>
            <a:pPr lvl="0"/>
            <a:r>
              <a:rPr lang="en-US" noProof="0" dirty="0"/>
              <a:t>Click icon to add picture</a:t>
            </a:r>
          </a:p>
        </p:txBody>
      </p:sp>
      <p:sp>
        <p:nvSpPr>
          <p:cNvPr id="5" name="Slide Number Placeholder 6">
            <a:extLst>
              <a:ext uri="{FF2B5EF4-FFF2-40B4-BE49-F238E27FC236}">
                <a16:creationId xmlns:a16="http://schemas.microsoft.com/office/drawing/2014/main" id="{7F6F0618-C6E2-4C4E-957C-4F11138A4F8A}"/>
              </a:ext>
            </a:extLst>
          </p:cNvPr>
          <p:cNvSpPr>
            <a:spLocks noGrp="1"/>
          </p:cNvSpPr>
          <p:nvPr>
            <p:ph type="sldNum" sz="quarter" idx="14"/>
          </p:nvPr>
        </p:nvSpPr>
        <p:spPr/>
        <p:txBody>
          <a:bodyPr/>
          <a:lstStyle>
            <a:lvl1pPr>
              <a:defRPr/>
            </a:lvl1pPr>
          </a:lstStyle>
          <a:p>
            <a:pPr>
              <a:defRPr/>
            </a:pPr>
            <a:fld id="{2DA274DB-86A9-4F4C-BF39-70E861AF4C9D}" type="slidenum">
              <a:rPr lang="en-CA"/>
              <a:pPr>
                <a:defRPr/>
              </a:pPr>
              <a:t>‹#›</a:t>
            </a:fld>
            <a:endParaRPr lang="en-CA" dirty="0"/>
          </a:p>
        </p:txBody>
      </p:sp>
      <p:sp>
        <p:nvSpPr>
          <p:cNvPr id="7" name="Footer Placeholder 8">
            <a:extLst>
              <a:ext uri="{FF2B5EF4-FFF2-40B4-BE49-F238E27FC236}">
                <a16:creationId xmlns:a16="http://schemas.microsoft.com/office/drawing/2014/main" id="{257DD2DF-28EF-EF49-B907-6D23E94F4B93}"/>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34759719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a:extLst>
              <a:ext uri="{FF2B5EF4-FFF2-40B4-BE49-F238E27FC236}">
                <a16:creationId xmlns:a16="http://schemas.microsoft.com/office/drawing/2014/main" id="{7B20FFDD-1897-664B-A910-08610B5152A5}"/>
              </a:ext>
            </a:extLst>
          </p:cNvPr>
          <p:cNvSpPr>
            <a:spLocks noGrp="1"/>
          </p:cNvSpPr>
          <p:nvPr>
            <p:ph type="sldNum" sz="quarter" idx="17"/>
          </p:nvPr>
        </p:nvSpPr>
        <p:spPr/>
        <p:txBody>
          <a:bodyPr/>
          <a:lstStyle>
            <a:lvl1pPr>
              <a:defRPr/>
            </a:lvl1pPr>
          </a:lstStyle>
          <a:p>
            <a:pPr>
              <a:defRPr/>
            </a:pPr>
            <a:fld id="{BDB4E6BE-B810-C941-89FF-A1A4DA0D6333}" type="slidenum">
              <a:rPr lang="en-CA"/>
              <a:pPr>
                <a:defRPr/>
              </a:pPr>
              <a:t>‹#›</a:t>
            </a:fld>
            <a:endParaRPr lang="en-CA" dirty="0"/>
          </a:p>
        </p:txBody>
      </p:sp>
      <p:sp>
        <p:nvSpPr>
          <p:cNvPr id="11" name="Footer Placeholder 8">
            <a:extLst>
              <a:ext uri="{FF2B5EF4-FFF2-40B4-BE49-F238E27FC236}">
                <a16:creationId xmlns:a16="http://schemas.microsoft.com/office/drawing/2014/main" id="{64CA2DF0-D1EA-4F41-9431-5CE0381E300A}"/>
              </a:ext>
            </a:extLst>
          </p:cNvPr>
          <p:cNvSpPr>
            <a:spLocks noGrp="1"/>
          </p:cNvSpPr>
          <p:nvPr>
            <p:ph type="ftr" sz="quarter" idx="18"/>
          </p:nvPr>
        </p:nvSpPr>
        <p:spPr/>
        <p:txBody>
          <a:bodyPr/>
          <a:lstStyle>
            <a:lvl1pPr>
              <a:defRPr/>
            </a:lvl1pPr>
          </a:lstStyle>
          <a:p>
            <a:pPr>
              <a:defRPr/>
            </a:pPr>
            <a:endParaRPr lang="en-CA" dirty="0"/>
          </a:p>
        </p:txBody>
      </p:sp>
    </p:spTree>
    <p:extLst>
      <p:ext uri="{BB962C8B-B14F-4D97-AF65-F5344CB8AC3E}">
        <p14:creationId xmlns:p14="http://schemas.microsoft.com/office/powerpoint/2010/main" val="357911986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386624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4"/>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7"/>
            <a:ext cx="2438400" cy="4608576"/>
          </a:xfrm>
        </p:spPr>
        <p:txBody>
          <a:bodyPr/>
          <a:lstStyle>
            <a:lvl1pPr>
              <a:defRPr sz="1867"/>
            </a:lvl1pPr>
            <a:lvl2pPr marL="0" indent="0">
              <a:buNone/>
              <a:defRPr sz="1334"/>
            </a:lvl2pPr>
            <a:lvl3pPr>
              <a:defRPr sz="1334"/>
            </a:lvl3pPr>
            <a:lvl4pPr>
              <a:defRPr sz="1334"/>
            </a:lvl4pPr>
            <a:lvl5pPr>
              <a:defRPr sz="13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259771145"/>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4"/>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7"/>
            <a:ext cx="2438400" cy="4608576"/>
          </a:xfrm>
        </p:spPr>
        <p:txBody>
          <a:bodyPr/>
          <a:lstStyle>
            <a:lvl1pPr>
              <a:defRPr sz="1867"/>
            </a:lvl1pPr>
            <a:lvl2pPr marL="0" indent="0">
              <a:buNone/>
              <a:defRPr sz="1334"/>
            </a:lvl2pPr>
            <a:lvl3pPr>
              <a:defRPr sz="1334"/>
            </a:lvl3pPr>
            <a:lvl4pPr>
              <a:defRPr sz="1334"/>
            </a:lvl4pPr>
            <a:lvl5pPr>
              <a:defRPr sz="133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90" y="1454615"/>
            <a:ext cx="5620011" cy="4608576"/>
          </a:xfrm>
        </p:spPr>
        <p:txBody>
          <a:bodyPr/>
          <a:lstStyle>
            <a:lvl1pPr marL="156638" indent="-156638">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6155766"/>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34"/>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97268434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746165193"/>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24882"/>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686" algn="dec"/>
              </a:tabLst>
              <a:defRPr sz="1467"/>
            </a:lvl1pPr>
            <a:lvl2pPr marL="230723" indent="-230723">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615" rtl="0" eaLnBrk="1" fontAlgn="auto" latinLnBrk="0" hangingPunct="1">
              <a:lnSpc>
                <a:spcPct val="100000"/>
              </a:lnSpc>
              <a:spcBef>
                <a:spcPts val="0"/>
              </a:spcBef>
              <a:spcAft>
                <a:spcPts val="0"/>
              </a:spcAft>
              <a:buClrTx/>
              <a:buSzTx/>
              <a:buFont typeface="Arial"/>
              <a:buNone/>
              <a:tabLst>
                <a:tab pos="5364601" algn="r"/>
              </a:tabLst>
              <a:defRPr/>
            </a:pPr>
            <a:r>
              <a:rPr lang="en-US" dirty="0"/>
              <a:t>Click to edit Master text styles</a:t>
            </a:r>
          </a:p>
        </p:txBody>
      </p:sp>
    </p:spTree>
    <p:extLst>
      <p:ext uri="{BB962C8B-B14F-4D97-AF65-F5344CB8AC3E}">
        <p14:creationId xmlns:p14="http://schemas.microsoft.com/office/powerpoint/2010/main" val="498390495"/>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9"/>
            <a:ext cx="1730144" cy="701463"/>
          </a:xfrm>
          <a:prstGeom prst="rect">
            <a:avLst/>
          </a:prstGeom>
        </p:spPr>
      </p:pic>
    </p:spTree>
    <p:extLst>
      <p:ext uri="{BB962C8B-B14F-4D97-AF65-F5344CB8AC3E}">
        <p14:creationId xmlns:p14="http://schemas.microsoft.com/office/powerpoint/2010/main" val="2656966660"/>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4"/>
            <a:ext cx="12192000" cy="68579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200" dirty="0">
              <a:solidFill>
                <a:schemeClr val="tx1"/>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6562396"/>
            <a:ext cx="12192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cs typeface="+mn-cs"/>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353486" y="6571560"/>
            <a:ext cx="2689904" cy="307777"/>
          </a:xfrm>
          <a:prstGeom prst="rect">
            <a:avLst/>
          </a:prstGeom>
          <a:noFill/>
        </p:spPr>
        <p:txBody>
          <a:bodyPr wrap="none" rtlCol="0" anchor="ctr">
            <a:spAutoFit/>
          </a:bodyPr>
          <a:lstStyle/>
          <a:p>
            <a:pPr algn="l"/>
            <a:r>
              <a:rPr lang="en-US" sz="1400" b="0" dirty="0">
                <a:solidFill>
                  <a:schemeClr val="bg1"/>
                </a:solidFill>
                <a:latin typeface="Helvetica Neue Light" charset="0"/>
                <a:ea typeface="Helvetica Neue Light" charset="0"/>
                <a:cs typeface="Helvetica Neue Light" charset="0"/>
              </a:rPr>
              <a:t>IBM</a:t>
            </a:r>
            <a:r>
              <a:rPr lang="en-US" sz="1400" b="1" dirty="0">
                <a:solidFill>
                  <a:schemeClr val="bg1"/>
                </a:solidFill>
                <a:latin typeface="Helvetica Neue Light" charset="0"/>
                <a:ea typeface="Helvetica Neue Light" charset="0"/>
                <a:cs typeface="Helvetica Neue Light" charset="0"/>
              </a:rPr>
              <a:t> </a:t>
            </a:r>
            <a:r>
              <a:rPr lang="en-US" sz="1400" b="1"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1069216" y="6387363"/>
            <a:ext cx="676168" cy="6761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6531648"/>
            <a:ext cx="12192000" cy="33032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200" dirty="0">
              <a:solidFill>
                <a:schemeClr val="tx1"/>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6531648"/>
            <a:ext cx="12192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cs typeface="+mn-cs"/>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353486" y="6540813"/>
            <a:ext cx="2689904" cy="307777"/>
          </a:xfrm>
          <a:prstGeom prst="rect">
            <a:avLst/>
          </a:prstGeom>
          <a:noFill/>
        </p:spPr>
        <p:txBody>
          <a:bodyPr wrap="none" rtlCol="0" anchor="ctr">
            <a:spAutoFit/>
          </a:bodyPr>
          <a:lstStyle/>
          <a:p>
            <a:pPr algn="l"/>
            <a:r>
              <a:rPr lang="en-US" sz="1400" b="0" dirty="0">
                <a:solidFill>
                  <a:schemeClr val="bg1"/>
                </a:solidFill>
                <a:latin typeface="Helvetica Neue Light" charset="0"/>
                <a:ea typeface="Helvetica Neue Light" charset="0"/>
                <a:cs typeface="Helvetica Neue Light" charset="0"/>
              </a:rPr>
              <a:t>IBM</a:t>
            </a:r>
            <a:r>
              <a:rPr lang="en-US" sz="1400" b="1" dirty="0">
                <a:solidFill>
                  <a:schemeClr val="bg1"/>
                </a:solidFill>
                <a:latin typeface="Helvetica Neue Light" charset="0"/>
                <a:ea typeface="Helvetica Neue Light" charset="0"/>
                <a:cs typeface="Helvetica Neue Light" charset="0"/>
              </a:rPr>
              <a:t> </a:t>
            </a:r>
            <a:r>
              <a:rPr lang="en-US" sz="1400" b="1"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1069216" y="6356615"/>
            <a:ext cx="676168" cy="676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594042"/>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111185" y="85066"/>
            <a:ext cx="6118315" cy="5988076"/>
          </a:xfrm>
        </p:spPr>
        <p:txBody>
          <a:bodyPr>
            <a:noAutofit/>
          </a:bodyPr>
          <a:lstStyle>
            <a:lvl1pPr marL="0" indent="0" fontAlgn="t">
              <a:lnSpc>
                <a:spcPts val="6000"/>
              </a:lnSpc>
              <a:spcBef>
                <a:spcPts val="1500"/>
              </a:spcBef>
              <a:buFontTx/>
              <a:buNone/>
              <a:defRPr sz="5500" baseline="0">
                <a:solidFill>
                  <a:srgbClr val="323232"/>
                </a:solidFill>
                <a:latin typeface="Arial" charset="0"/>
              </a:defRPr>
            </a:lvl1pPr>
          </a:lstStyle>
          <a:p>
            <a:r>
              <a:rPr lang="en-US" sz="5000" baseline="0" dirty="0">
                <a:latin typeface="Arial" charset="0"/>
              </a:rPr>
              <a:t>Big type headline</a:t>
            </a:r>
            <a:br>
              <a:rPr lang="en-US" sz="5000" baseline="0" dirty="0">
                <a:latin typeface="Arial" charset="0"/>
              </a:rPr>
            </a:br>
            <a:r>
              <a:rPr lang="en-US" sz="5000" baseline="0" dirty="0">
                <a:latin typeface="Arial" charset="0"/>
              </a:rPr>
              <a:t>or quote goes here</a:t>
            </a:r>
          </a:p>
        </p:txBody>
      </p:sp>
      <p:sp>
        <p:nvSpPr>
          <p:cNvPr id="8" name="Rectangle 7"/>
          <p:cNvSpPr/>
          <p:nvPr userDrawn="1"/>
        </p:nvSpPr>
        <p:spPr>
          <a:xfrm>
            <a:off x="0" y="6184654"/>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4"/>
            <a:ext cx="12192000" cy="673348"/>
          </a:xfrm>
          <a:prstGeom prst="rect">
            <a:avLst/>
          </a:prstGeom>
        </p:spPr>
      </p:pic>
      <p:sp>
        <p:nvSpPr>
          <p:cNvPr id="13" name="Date Placeholder 4"/>
          <p:cNvSpPr txBox="1">
            <a:spLocks/>
          </p:cNvSpPr>
          <p:nvPr userDrawn="1"/>
        </p:nvSpPr>
        <p:spPr>
          <a:xfrm>
            <a:off x="109767" y="6410473"/>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IBM Analytics </a:t>
            </a:r>
            <a:r>
              <a:rPr lang="en-US" sz="1200" b="1" dirty="0">
                <a:solidFill>
                  <a:schemeClr val="bg1"/>
                </a:solidFill>
              </a:rPr>
              <a:t>| Global Elite</a:t>
            </a:r>
          </a:p>
        </p:txBody>
      </p:sp>
      <p:sp>
        <p:nvSpPr>
          <p:cNvPr id="14" name="Slide Number Placeholder 3"/>
          <p:cNvSpPr txBox="1">
            <a:spLocks/>
          </p:cNvSpPr>
          <p:nvPr userDrawn="1"/>
        </p:nvSpPr>
        <p:spPr>
          <a:xfrm>
            <a:off x="5958070" y="6410473"/>
            <a:ext cx="580666"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1200" smtClean="0">
                <a:solidFill>
                  <a:schemeClr val="bg1"/>
                </a:solidFill>
              </a:rPr>
              <a:pPr/>
              <a:t>‹#›</a:t>
            </a:fld>
            <a:endParaRPr lang="en-US" sz="1200" dirty="0">
              <a:solidFill>
                <a:schemeClr val="bg1"/>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8" y="6414310"/>
            <a:ext cx="589787" cy="226707"/>
          </a:xfrm>
          <a:prstGeom prst="rect">
            <a:avLst/>
          </a:prstGeom>
        </p:spPr>
      </p:pic>
    </p:spTree>
    <p:extLst>
      <p:ext uri="{BB962C8B-B14F-4D97-AF65-F5344CB8AC3E}">
        <p14:creationId xmlns:p14="http://schemas.microsoft.com/office/powerpoint/2010/main" val="13735719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75B4499E-DC6D-A647-8155-E2EB3DFDF7F0}"/>
              </a:ext>
            </a:extLst>
          </p:cNvPr>
          <p:cNvSpPr>
            <a:spLocks noGrp="1"/>
          </p:cNvSpPr>
          <p:nvPr>
            <p:ph type="sldNum" sz="quarter" idx="16"/>
          </p:nvPr>
        </p:nvSpPr>
        <p:spPr/>
        <p:txBody>
          <a:bodyPr/>
          <a:lstStyle>
            <a:lvl1pPr>
              <a:defRPr/>
            </a:lvl1pPr>
          </a:lstStyle>
          <a:p>
            <a:pPr>
              <a:defRPr/>
            </a:pPr>
            <a:fld id="{FB158B4C-DCEA-B54B-A92C-8DEB80C56702}" type="slidenum">
              <a:rPr lang="en-CA"/>
              <a:pPr>
                <a:defRPr/>
              </a:pPr>
              <a:t>‹#›</a:t>
            </a:fld>
            <a:endParaRPr lang="en-CA" dirty="0"/>
          </a:p>
        </p:txBody>
      </p:sp>
      <p:sp>
        <p:nvSpPr>
          <p:cNvPr id="9" name="Footer Placeholder 8">
            <a:extLst>
              <a:ext uri="{FF2B5EF4-FFF2-40B4-BE49-F238E27FC236}">
                <a16:creationId xmlns:a16="http://schemas.microsoft.com/office/drawing/2014/main" id="{D9F8775D-6CA6-6648-943B-7674B185D79C}"/>
              </a:ext>
            </a:extLst>
          </p:cNvPr>
          <p:cNvSpPr>
            <a:spLocks noGrp="1"/>
          </p:cNvSpPr>
          <p:nvPr>
            <p:ph type="ftr" sz="quarter" idx="17"/>
          </p:nvPr>
        </p:nvSpPr>
        <p:spPr/>
        <p:txBody>
          <a:bodyPr/>
          <a:lstStyle>
            <a:lvl1pPr>
              <a:defRPr/>
            </a:lvl1pPr>
          </a:lstStyle>
          <a:p>
            <a:pPr>
              <a:defRPr/>
            </a:pPr>
            <a:endParaRPr lang="en-CA" dirty="0"/>
          </a:p>
        </p:txBody>
      </p:sp>
    </p:spTree>
    <p:extLst>
      <p:ext uri="{BB962C8B-B14F-4D97-AF65-F5344CB8AC3E}">
        <p14:creationId xmlns:p14="http://schemas.microsoft.com/office/powerpoint/2010/main" val="2524597379"/>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BC2A-68D6-B644-B8A6-26AB2512F3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E294F1-54CC-2743-AA4E-1C4CC1561509}"/>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0E7AD57-A99B-E346-A590-487A18592739}"/>
              </a:ext>
            </a:extLst>
          </p:cNvPr>
          <p:cNvSpPr>
            <a:spLocks noGrp="1"/>
          </p:cNvSpPr>
          <p:nvPr>
            <p:ph type="dt" sz="half" idx="10"/>
          </p:nvPr>
        </p:nvSpPr>
        <p:spPr/>
        <p:txBody>
          <a:bodyPr/>
          <a:lstStyle/>
          <a:p>
            <a:fld id="{F0F7AE7A-B7E1-1A44-9B15-1874755311F2}" type="datetimeFigureOut">
              <a:rPr lang="en-US" smtClean="0"/>
              <a:t>4/16/20</a:t>
            </a:fld>
            <a:endParaRPr lang="en-US"/>
          </a:p>
        </p:txBody>
      </p:sp>
      <p:sp>
        <p:nvSpPr>
          <p:cNvPr id="5" name="Footer Placeholder 4">
            <a:extLst>
              <a:ext uri="{FF2B5EF4-FFF2-40B4-BE49-F238E27FC236}">
                <a16:creationId xmlns:a16="http://schemas.microsoft.com/office/drawing/2014/main" id="{3792A00F-574F-0649-98B6-E7DA98BEB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34CD9-08B3-3244-8F14-896B9BFD4069}"/>
              </a:ext>
            </a:extLst>
          </p:cNvPr>
          <p:cNvSpPr>
            <a:spLocks noGrp="1"/>
          </p:cNvSpPr>
          <p:nvPr>
            <p:ph type="sldNum" sz="quarter" idx="12"/>
          </p:nvPr>
        </p:nvSpPr>
        <p:spPr/>
        <p:txBody>
          <a:bodyPr/>
          <a:lstStyle/>
          <a:p>
            <a:fld id="{C780BDF9-3933-9940-8B78-9DD71BB55BA2}" type="slidenum">
              <a:rPr lang="en-US" smtClean="0"/>
              <a:t>‹#›</a:t>
            </a:fld>
            <a:endParaRPr lang="en-US"/>
          </a:p>
        </p:txBody>
      </p:sp>
    </p:spTree>
    <p:extLst>
      <p:ext uri="{BB962C8B-B14F-4D97-AF65-F5344CB8AC3E}">
        <p14:creationId xmlns:p14="http://schemas.microsoft.com/office/powerpoint/2010/main" val="3072164676"/>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153512" y="365126"/>
            <a:ext cx="11893875" cy="1325563"/>
          </a:xfrm>
        </p:spPr>
        <p:txBody>
          <a:bodyPr/>
          <a:lstStyle>
            <a:lvl1pPr>
              <a:defRPr>
                <a:solidFill>
                  <a:schemeClr val="bg1"/>
                </a:solidFill>
                <a:latin typeface="HelvNeue for IBM"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9717766"/>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cSld name="Bumper">
    <p:spTree>
      <p:nvGrpSpPr>
        <p:cNvPr id="1" name=""/>
        <p:cNvGrpSpPr/>
        <p:nvPr/>
      </p:nvGrpSpPr>
      <p:grpSpPr>
        <a:xfrm>
          <a:off x="0" y="0"/>
          <a:ext cx="0" cy="0"/>
          <a:chOff x="0" y="0"/>
          <a:chExt cx="0" cy="0"/>
        </a:xfrm>
      </p:grpSpPr>
      <p:sp>
        <p:nvSpPr>
          <p:cNvPr id="2" name="Rectangle 1"/>
          <p:cNvSpPr/>
          <p:nvPr userDrawn="1"/>
        </p:nvSpPr>
        <p:spPr>
          <a:xfrm>
            <a:off x="-17317" y="1"/>
            <a:ext cx="12192002" cy="834839"/>
          </a:xfrm>
          <a:prstGeom prst="rect">
            <a:avLst/>
          </a:prstGeom>
          <a:solidFill>
            <a:srgbClr val="233B5D"/>
          </a:solidFill>
          <a:ln w="19050">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43783" eaLnBrk="1" fontAlgn="auto" hangingPunct="1">
              <a:spcBef>
                <a:spcPts val="0"/>
              </a:spcBef>
              <a:spcAft>
                <a:spcPts val="0"/>
              </a:spcAft>
              <a:defRPr/>
            </a:pPr>
            <a:endParaRPr lang="en-US" sz="1543">
              <a:solidFill>
                <a:srgbClr val="FFFFFF"/>
              </a:solidFill>
            </a:endParaRPr>
          </a:p>
        </p:txBody>
      </p:sp>
      <p:pic>
        <p:nvPicPr>
          <p:cNvPr id="3"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4986" y="239528"/>
            <a:ext cx="1672167" cy="58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p:cNvSpPr>
            <a:spLocks noGrp="1"/>
          </p:cNvSpPr>
          <p:nvPr>
            <p:ph type="sldNum" sz="quarter" idx="10"/>
          </p:nvPr>
        </p:nvSpPr>
        <p:spPr>
          <a:xfrm>
            <a:off x="11670143" y="6374748"/>
            <a:ext cx="239382" cy="235963"/>
          </a:xfrm>
        </p:spPr>
        <p:txBody>
          <a:bodyPr/>
          <a:lstStyle/>
          <a:p>
            <a:pPr>
              <a:defRPr/>
            </a:pPr>
            <a:fld id="{A1148C1B-FC07-4049-9FA0-E578E5723232}" type="slidenum">
              <a:rPr lang="en-US">
                <a:solidFill>
                  <a:schemeClr val="tx1"/>
                </a:solidFill>
              </a:rPr>
              <a:pPr>
                <a:defRPr/>
              </a:pPr>
              <a:t>‹#›</a:t>
            </a:fld>
            <a:endParaRPr lang="en-US" dirty="0">
              <a:solidFill>
                <a:schemeClr val="tx1"/>
              </a:solidFill>
            </a:endParaRPr>
          </a:p>
        </p:txBody>
      </p:sp>
    </p:spTree>
    <p:extLst>
      <p:ext uri="{BB962C8B-B14F-4D97-AF65-F5344CB8AC3E}">
        <p14:creationId xmlns:p14="http://schemas.microsoft.com/office/powerpoint/2010/main" val="836492085"/>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371B-8524-2544-BD90-7BA7C5A6E4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FE5EAD-BD1B-DE4D-AE08-D021F1C206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520DCC-4005-6D4E-8273-04F74DC20387}"/>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5" name="Footer Placeholder 4">
            <a:extLst>
              <a:ext uri="{FF2B5EF4-FFF2-40B4-BE49-F238E27FC236}">
                <a16:creationId xmlns:a16="http://schemas.microsoft.com/office/drawing/2014/main" id="{F84E4888-DE6B-D147-B1CC-7B76616BCE97}"/>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8C76E6-8469-6E4B-8BD3-0730E79BC421}"/>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1523622178"/>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468F-BE89-954B-8250-19C7B6ACB3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A53C70-ED65-BF49-B5ED-DCC60396E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33F5D-C023-4E43-B646-A04A2E2B7219}"/>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5" name="Footer Placeholder 4">
            <a:extLst>
              <a:ext uri="{FF2B5EF4-FFF2-40B4-BE49-F238E27FC236}">
                <a16:creationId xmlns:a16="http://schemas.microsoft.com/office/drawing/2014/main" id="{CD5559C2-1EDC-FC49-8C6F-151D2EB9BD53}"/>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0AF9A3-8F79-2544-B27A-5B2DD20B21F7}"/>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dirty="0"/>
          </a:p>
        </p:txBody>
      </p:sp>
    </p:spTree>
    <p:extLst>
      <p:ext uri="{BB962C8B-B14F-4D97-AF65-F5344CB8AC3E}">
        <p14:creationId xmlns:p14="http://schemas.microsoft.com/office/powerpoint/2010/main" val="1724282693"/>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8706E-B0AA-0548-B0C1-7C9DB2DEC1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C5FAF1-4D97-3A4D-91B8-FA7A25F7D9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8AAEF4-EBB4-704F-94C7-1C4B650F1D32}"/>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5" name="Footer Placeholder 4">
            <a:extLst>
              <a:ext uri="{FF2B5EF4-FFF2-40B4-BE49-F238E27FC236}">
                <a16:creationId xmlns:a16="http://schemas.microsoft.com/office/drawing/2014/main" id="{9D76B2E6-8524-4346-AEAD-779CDFEC5051}"/>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934DC7-801A-4741-9081-7204855DADEE}"/>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55322358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5AE14-B602-FD43-B770-C9548BE5D5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D94667-88E6-CC46-B4B8-BAE3C78D55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1D6278-E33D-6D4A-A8A0-B860D95070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6D5DC5-3539-314A-A642-6DCF2A414B9A}"/>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6" name="Footer Placeholder 5">
            <a:extLst>
              <a:ext uri="{FF2B5EF4-FFF2-40B4-BE49-F238E27FC236}">
                <a16:creationId xmlns:a16="http://schemas.microsoft.com/office/drawing/2014/main" id="{34B9357B-5B7F-124E-B50B-53C72A9815CA}"/>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5C198D4-896A-4946-A23D-94710BB9AA88}"/>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69718233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F0A6-BCCF-6748-AED7-2240533AF1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816D4F-A7CA-7041-B030-6B2565B20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DD16B3-2D6B-7547-AFEE-86FB6BBC78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4E658B-A269-DA48-AF2C-C2E03E0E18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A14CDE-3AF0-2F4D-8FA5-883AFD6351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AF6DDD-B280-8946-9622-844D9E4B96F4}"/>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8" name="Footer Placeholder 7">
            <a:extLst>
              <a:ext uri="{FF2B5EF4-FFF2-40B4-BE49-F238E27FC236}">
                <a16:creationId xmlns:a16="http://schemas.microsoft.com/office/drawing/2014/main" id="{B139FEFC-681C-8F43-8492-96A38B667C29}"/>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D63D8B5-4684-A54B-990F-AEABBA4CC67D}"/>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569546898"/>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6199-9D65-AF42-9780-9ED578120F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2678B4-FB1C-1E4E-A99A-8469853225AA}"/>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4" name="Footer Placeholder 3">
            <a:extLst>
              <a:ext uri="{FF2B5EF4-FFF2-40B4-BE49-F238E27FC236}">
                <a16:creationId xmlns:a16="http://schemas.microsoft.com/office/drawing/2014/main" id="{DC78C2D2-8C05-3548-88CA-5A6E067FBFA7}"/>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BDB467C-591D-9641-8942-099DAFDC186F}"/>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343608955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0">
              <a:schemeClr val="bg1"/>
            </a:gs>
            <a:gs pos="56000">
              <a:schemeClr val="bg1">
                <a:lumMod val="95000"/>
              </a:schemeClr>
            </a:gs>
          </a:gsLst>
          <a:lin ang="2700000" scaled="0"/>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77B9CE-455F-744A-861C-7CE27B958644}"/>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3" name="Footer Placeholder 2">
            <a:extLst>
              <a:ext uri="{FF2B5EF4-FFF2-40B4-BE49-F238E27FC236}">
                <a16:creationId xmlns:a16="http://schemas.microsoft.com/office/drawing/2014/main" id="{049C192A-430D-FA4D-A71C-0C948F5DF78C}"/>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E4CA31E-B054-A64C-8E3B-4AB789C9F362}"/>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30729339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a:extLst>
              <a:ext uri="{FF2B5EF4-FFF2-40B4-BE49-F238E27FC236}">
                <a16:creationId xmlns:a16="http://schemas.microsoft.com/office/drawing/2014/main" id="{529F1D8F-67F4-5041-8D34-850E4F2B09C6}"/>
              </a:ext>
            </a:extLst>
          </p:cNvPr>
          <p:cNvSpPr>
            <a:spLocks noGrp="1"/>
          </p:cNvSpPr>
          <p:nvPr>
            <p:ph type="sldNum" sz="quarter" idx="17"/>
          </p:nvPr>
        </p:nvSpPr>
        <p:spPr/>
        <p:txBody>
          <a:bodyPr/>
          <a:lstStyle>
            <a:lvl1pPr>
              <a:defRPr/>
            </a:lvl1pPr>
          </a:lstStyle>
          <a:p>
            <a:pPr>
              <a:defRPr/>
            </a:pPr>
            <a:fld id="{8A0450E1-1FC1-7542-B68A-9EBF6D978BE6}" type="slidenum">
              <a:rPr lang="en-CA"/>
              <a:pPr>
                <a:defRPr/>
              </a:pPr>
              <a:t>‹#›</a:t>
            </a:fld>
            <a:endParaRPr lang="en-CA" dirty="0"/>
          </a:p>
        </p:txBody>
      </p:sp>
      <p:sp>
        <p:nvSpPr>
          <p:cNvPr id="10" name="Footer Placeholder 8">
            <a:extLst>
              <a:ext uri="{FF2B5EF4-FFF2-40B4-BE49-F238E27FC236}">
                <a16:creationId xmlns:a16="http://schemas.microsoft.com/office/drawing/2014/main" id="{C1503729-F096-8D40-9959-4D421619E2AE}"/>
              </a:ext>
            </a:extLst>
          </p:cNvPr>
          <p:cNvSpPr>
            <a:spLocks noGrp="1"/>
          </p:cNvSpPr>
          <p:nvPr>
            <p:ph type="ftr" sz="quarter" idx="18"/>
          </p:nvPr>
        </p:nvSpPr>
        <p:spPr/>
        <p:txBody>
          <a:bodyPr/>
          <a:lstStyle>
            <a:lvl1pPr>
              <a:defRPr/>
            </a:lvl1pPr>
          </a:lstStyle>
          <a:p>
            <a:pPr>
              <a:defRPr/>
            </a:pPr>
            <a:endParaRPr lang="en-CA" dirty="0"/>
          </a:p>
        </p:txBody>
      </p:sp>
    </p:spTree>
    <p:extLst>
      <p:ext uri="{BB962C8B-B14F-4D97-AF65-F5344CB8AC3E}">
        <p14:creationId xmlns:p14="http://schemas.microsoft.com/office/powerpoint/2010/main" val="3274689270"/>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CC29-BA0D-FD48-A9CE-0B5097921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C78F2-B524-B046-8FDD-2F1587A00F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6BF893-C2B0-A14F-AD40-7841329B0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9C4E6A-EDA2-8B4D-B62A-00378339A569}"/>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6" name="Footer Placeholder 5">
            <a:extLst>
              <a:ext uri="{FF2B5EF4-FFF2-40B4-BE49-F238E27FC236}">
                <a16:creationId xmlns:a16="http://schemas.microsoft.com/office/drawing/2014/main" id="{370B7B60-2C72-A640-8403-D32182748D55}"/>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DEFC8C2-6686-324B-8C1B-9233A89E29E5}"/>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3400037445"/>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4179-4B84-4344-90A8-4FE3DCDD2C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00DA23-916A-AF42-AA80-F4D3951502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9D9740-1189-1041-975A-AB0DA64B0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A01CF-E257-CD41-A55F-BE169E6D5BA5}"/>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6" name="Footer Placeholder 5">
            <a:extLst>
              <a:ext uri="{FF2B5EF4-FFF2-40B4-BE49-F238E27FC236}">
                <a16:creationId xmlns:a16="http://schemas.microsoft.com/office/drawing/2014/main" id="{8EA41D32-29E5-1342-89A8-D73FBB2D7AE9}"/>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20D877B-F37B-C742-AB85-374F1352B862}"/>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3719008399"/>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F8CC-B1A6-FC44-BF05-3F68E3CD67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4FBB59-99C0-D14D-A3F4-86C288652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DC95E-A9B7-8144-8A86-D51FE380D887}"/>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5" name="Footer Placeholder 4">
            <a:extLst>
              <a:ext uri="{FF2B5EF4-FFF2-40B4-BE49-F238E27FC236}">
                <a16:creationId xmlns:a16="http://schemas.microsoft.com/office/drawing/2014/main" id="{0203DFC9-E6A7-4F4B-8DD8-5A0ACF4B820F}"/>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1800DB3-1957-814D-B424-B3A99D59CDDC}"/>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351703537"/>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6A045-251C-1942-88F9-2FFABB2BBF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AE7990-1A83-E048-AF42-9C0647D4D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AEB59-3B18-4C44-AE3C-7EC36CF26FA6}"/>
              </a:ext>
            </a:extLst>
          </p:cNvPr>
          <p:cNvSpPr>
            <a:spLocks noGrp="1"/>
          </p:cNvSpPr>
          <p:nvPr>
            <p:ph type="dt" sz="half" idx="10"/>
          </p:nvPr>
        </p:nvSpPr>
        <p:spPr/>
        <p:txBody>
          <a:bodyPr/>
          <a:lstStyle/>
          <a:p>
            <a:fld id="{460C2667-1582-274E-A728-F2CFEDA76497}" type="datetimeFigureOut">
              <a:rPr lang="en-US" smtClean="0"/>
              <a:t>4/16/20</a:t>
            </a:fld>
            <a:endParaRPr lang="en-US"/>
          </a:p>
        </p:txBody>
      </p:sp>
      <p:sp>
        <p:nvSpPr>
          <p:cNvPr id="5" name="Footer Placeholder 4">
            <a:extLst>
              <a:ext uri="{FF2B5EF4-FFF2-40B4-BE49-F238E27FC236}">
                <a16:creationId xmlns:a16="http://schemas.microsoft.com/office/drawing/2014/main" id="{C6C7EFEC-7F03-FA4B-BD55-28F8D2B57E74}"/>
              </a:ext>
            </a:extLst>
          </p:cNvPr>
          <p:cNvSpPr>
            <a:spLocks noGrp="1"/>
          </p:cNvSpPr>
          <p:nvPr>
            <p:ph type="ftr" sz="quarter" idx="11"/>
          </p:nvPr>
        </p:nvSpPr>
        <p:spPr>
          <a:xfrm>
            <a:off x="6553202"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818475F-5CE8-8547-AD14-031A6444014A}"/>
              </a:ext>
            </a:extLst>
          </p:cNvPr>
          <p:cNvSpPr>
            <a:spLocks noGrp="1"/>
          </p:cNvSpPr>
          <p:nvPr>
            <p:ph type="sldNum" sz="quarter" idx="12"/>
          </p:nvPr>
        </p:nvSpPr>
        <p:spPr>
          <a:xfrm>
            <a:off x="8610600" y="6356350"/>
            <a:ext cx="2743200" cy="365125"/>
          </a:xfrm>
          <a:prstGeom prst="rect">
            <a:avLst/>
          </a:prstGeom>
        </p:spPr>
        <p:txBody>
          <a:bodyPr/>
          <a:lstStyle/>
          <a:p>
            <a:fld id="{A2B609DF-B7ED-C541-B16E-B1C031EC67DC}" type="slidenum">
              <a:rPr lang="en-US" smtClean="0"/>
              <a:t>‹#›</a:t>
            </a:fld>
            <a:endParaRPr lang="en-US"/>
          </a:p>
        </p:txBody>
      </p:sp>
    </p:spTree>
    <p:extLst>
      <p:ext uri="{BB962C8B-B14F-4D97-AF65-F5344CB8AC3E}">
        <p14:creationId xmlns:p14="http://schemas.microsoft.com/office/powerpoint/2010/main" val="416112867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hasCustomPrompt="1"/>
          </p:nvPr>
        </p:nvSpPr>
        <p:spPr>
          <a:xfrm>
            <a:off x="381000" y="571500"/>
            <a:ext cx="5486400" cy="22860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60000"/>
                    <a:lumOff val="4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09" y="6515120"/>
            <a:ext cx="471765" cy="190502"/>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762000" y="6583048"/>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5"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5" b="0" i="0" dirty="0">
                  <a:solidFill>
                    <a:schemeClr val="tx1">
                      <a:alpha val="60000"/>
                    </a:schemeClr>
                  </a:solidFill>
                  <a:latin typeface="IBM Plex Sans" charset="0"/>
                  <a:ea typeface="IBM Plex Sans" charset="0"/>
                  <a:cs typeface="IBM Plex Sans" charset="0"/>
                </a:rPr>
                <a:t>2018 IBM Corporation</a:t>
              </a:r>
              <a:r>
                <a:rPr lang="en-US" sz="665" b="0" i="0" baseline="0" dirty="0">
                  <a:solidFill>
                    <a:schemeClr val="tx1">
                      <a:alpha val="60000"/>
                    </a:schemeClr>
                  </a:solidFill>
                  <a:latin typeface="IBM Plex Sans" charset="0"/>
                  <a:ea typeface="IBM Plex Sans" charset="0"/>
                  <a:cs typeface="IBM Plex Sans" charset="0"/>
                </a:rPr>
                <a:t>              </a:t>
              </a:r>
              <a:r>
                <a:rPr lang="en-US" sz="665"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5" b="0" i="0" dirty="0">
                  <a:solidFill>
                    <a:schemeClr val="tx1">
                      <a:alpha val="60000"/>
                    </a:schemeClr>
                  </a:solidFill>
                  <a:latin typeface="IBM Plex Sans" charset="0"/>
                  <a:ea typeface="IBM Plex Sans" charset="0"/>
                  <a:cs typeface="IBM Plex Sans" charset="0"/>
                </a:rPr>
                <a:t> </a:t>
              </a:r>
              <a:fld id="{7C9968D1-C8E5-4FE3-AED4-7D4518C301B3}" type="datetime3">
                <a:rPr lang="en-US" sz="665"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April 2020</a:t>
              </a:fld>
              <a:endParaRPr lang="en-US" sz="665"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379049" y="6578160"/>
            <a:ext cx="273232"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152166836"/>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499"/>
            <a:ext cx="5486400" cy="5524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09" y="6515120"/>
            <a:ext cx="471765" cy="190502"/>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67002158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499"/>
            <a:ext cx="5486400" cy="5524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29000"/>
            <a:ext cx="3048000" cy="3429000"/>
          </a:xfrm>
          <a:prstGeom prst="rect">
            <a:avLst/>
          </a:prstGeom>
          <a:solidFill>
            <a:schemeClr val="tx1"/>
          </a:solidFill>
          <a:ln>
            <a:noFill/>
          </a:ln>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29000"/>
            <a:ext cx="3048000" cy="3429000"/>
          </a:xfrm>
          <a:prstGeom prst="rect">
            <a:avLst/>
          </a:prstGeom>
          <a:solidFill>
            <a:schemeClr val="bg2"/>
          </a:solidFill>
          <a:ln>
            <a:noFill/>
          </a:ln>
        </p:spPr>
        <p:txBody>
          <a:bodyPr lIns="228600" tIns="228600" rIns="228600" bIns="228600"/>
          <a:lstStyle>
            <a:lvl1pPr>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622"/>
            <a:ext cx="6096000" cy="3429000"/>
          </a:xfrm>
          <a:prstGeom prst="rect">
            <a:avLst/>
          </a:prstGeom>
          <a:solidFill>
            <a:schemeClr val="accent2"/>
          </a:solidFill>
          <a:ln>
            <a:noFill/>
          </a:ln>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1"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09"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dirty="0"/>
              <a:t>Source: Edit source here</a:t>
            </a:r>
          </a:p>
        </p:txBody>
      </p:sp>
      <p:grpSp>
        <p:nvGrpSpPr>
          <p:cNvPr id="17" name="Group 16"/>
          <p:cNvGrpSpPr/>
          <p:nvPr userDrawn="1"/>
        </p:nvGrpSpPr>
        <p:grpSpPr>
          <a:xfrm>
            <a:off x="762000" y="6583048"/>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5"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5" b="0" i="0" dirty="0">
                  <a:solidFill>
                    <a:schemeClr val="tx1">
                      <a:alpha val="60000"/>
                    </a:schemeClr>
                  </a:solidFill>
                  <a:latin typeface="IBM Plex Sans" charset="0"/>
                  <a:ea typeface="IBM Plex Sans" charset="0"/>
                  <a:cs typeface="IBM Plex Sans" charset="0"/>
                </a:rPr>
                <a:t>2018 IBM Corporation</a:t>
              </a:r>
              <a:r>
                <a:rPr lang="en-US" sz="665" b="0" i="0" baseline="0" dirty="0">
                  <a:solidFill>
                    <a:schemeClr val="tx1">
                      <a:alpha val="60000"/>
                    </a:schemeClr>
                  </a:solidFill>
                  <a:latin typeface="IBM Plex Sans" charset="0"/>
                  <a:ea typeface="IBM Plex Sans" charset="0"/>
                  <a:cs typeface="IBM Plex Sans" charset="0"/>
                </a:rPr>
                <a:t>              </a:t>
              </a:r>
              <a:r>
                <a:rPr lang="en-US" sz="665"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5" b="0" i="0" dirty="0">
                  <a:solidFill>
                    <a:schemeClr val="tx1">
                      <a:alpha val="60000"/>
                    </a:schemeClr>
                  </a:solidFill>
                  <a:latin typeface="IBM Plex Sans" charset="0"/>
                  <a:ea typeface="IBM Plex Sans" charset="0"/>
                  <a:cs typeface="IBM Plex Sans" charset="0"/>
                </a:rPr>
                <a:t> </a:t>
              </a:r>
              <a:fld id="{7C9968D1-C8E5-4FE3-AED4-7D4518C301B3}" type="datetime3">
                <a:rPr lang="en-US" sz="665"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April 2020</a:t>
              </a:fld>
              <a:endParaRPr lang="en-US" sz="665"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1"/>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5" b="0" i="0" dirty="0">
                <a:solidFill>
                  <a:schemeClr val="tx1">
                    <a:alpha val="60000"/>
                  </a:schemeClr>
                </a:solidFill>
                <a:latin typeface="IBM Plex Sans" charset="0"/>
                <a:ea typeface="IBM Plex Sans" charset="0"/>
                <a:cs typeface="IBM Plex Sans" charset="0"/>
              </a:rPr>
              <a:t>IBM Data Science Elite</a:t>
            </a:r>
          </a:p>
        </p:txBody>
      </p:sp>
      <p:sp>
        <p:nvSpPr>
          <p:cNvPr id="24" name="Slide Number Placeholder 2"/>
          <p:cNvSpPr txBox="1">
            <a:spLocks/>
          </p:cNvSpPr>
          <p:nvPr userDrawn="1"/>
        </p:nvSpPr>
        <p:spPr>
          <a:xfrm>
            <a:off x="379049" y="6578160"/>
            <a:ext cx="273232"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87878892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9144811"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3429000"/>
            <a:ext cx="3048000" cy="3429000"/>
          </a:xfrm>
          <a:prstGeom prst="rect">
            <a:avLst/>
          </a:prstGeom>
          <a:solidFill>
            <a:schemeClr val="tx1"/>
          </a:solidFill>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048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81000" y="571501"/>
            <a:ext cx="10287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09" y="6515120"/>
            <a:ext cx="471765" cy="190502"/>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8"/>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5"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5" b="0" i="0" dirty="0">
                  <a:solidFill>
                    <a:schemeClr val="bg2">
                      <a:alpha val="60000"/>
                    </a:schemeClr>
                  </a:solidFill>
                  <a:latin typeface="IBM Plex Sans" charset="0"/>
                  <a:ea typeface="IBM Plex Sans" charset="0"/>
                  <a:cs typeface="IBM Plex Sans" charset="0"/>
                </a:rPr>
                <a:t>2018 IBM Corporation</a:t>
              </a:r>
              <a:r>
                <a:rPr lang="en-US" sz="665" b="0" i="0" baseline="0" dirty="0">
                  <a:solidFill>
                    <a:schemeClr val="bg2">
                      <a:alpha val="60000"/>
                    </a:schemeClr>
                  </a:solidFill>
                  <a:latin typeface="IBM Plex Sans" charset="0"/>
                  <a:ea typeface="IBM Plex Sans" charset="0"/>
                  <a:cs typeface="IBM Plex Sans" charset="0"/>
                </a:rPr>
                <a:t>              </a:t>
              </a:r>
              <a:r>
                <a:rPr lang="en-US" sz="665"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5" b="0" i="0" dirty="0">
                  <a:solidFill>
                    <a:schemeClr val="bg2">
                      <a:alpha val="60000"/>
                    </a:schemeClr>
                  </a:solidFill>
                  <a:latin typeface="IBM Plex Sans" charset="0"/>
                  <a:ea typeface="IBM Plex Sans" charset="0"/>
                  <a:cs typeface="IBM Plex Sans" charset="0"/>
                </a:rPr>
                <a:t> </a:t>
              </a:r>
              <a:fld id="{7C9968D1-C8E5-4FE3-AED4-7D4518C301B3}" type="datetime3">
                <a:rPr lang="en-US" sz="665"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April 2020</a:t>
              </a:fld>
              <a:endParaRPr lang="en-US" sz="665" b="0" i="0" dirty="0">
                <a:solidFill>
                  <a:schemeClr val="bg2">
                    <a:alpha val="60000"/>
                  </a:schemeClr>
                </a:solidFill>
                <a:latin typeface="IBM Plex Sans" charset="0"/>
                <a:ea typeface="IBM Plex Sans" charset="0"/>
                <a:cs typeface="IBM Plex Sans" charset="0"/>
              </a:endParaRPr>
            </a:p>
          </p:txBody>
        </p:sp>
      </p:grpSp>
      <p:sp>
        <p:nvSpPr>
          <p:cNvPr id="23" name="Slide Number Placeholder 2"/>
          <p:cNvSpPr txBox="1">
            <a:spLocks/>
          </p:cNvSpPr>
          <p:nvPr userDrawn="1"/>
        </p:nvSpPr>
        <p:spPr>
          <a:xfrm>
            <a:off x="379049" y="6578160"/>
            <a:ext cx="273232"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562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96197515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9144811" y="1714498"/>
            <a:ext cx="3048000" cy="4572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1714498"/>
            <a:ext cx="3048000" cy="4572000"/>
          </a:xfrm>
          <a:prstGeom prst="rect">
            <a:avLst/>
          </a:prstGeom>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048000" y="1714500"/>
            <a:ext cx="3048000" cy="4572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hasCustomPrompt="1"/>
          </p:nvPr>
        </p:nvSpPr>
        <p:spPr>
          <a:xfrm>
            <a:off x="381000" y="571501"/>
            <a:ext cx="10287000"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562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3350291594"/>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81001" y="1714500"/>
            <a:ext cx="2476500" cy="3048000"/>
          </a:xfrm>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1"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09" y="6515120"/>
            <a:ext cx="471765" cy="190502"/>
          </a:xfrm>
          <a:prstGeom prst="rect">
            <a:avLst/>
          </a:prstGeom>
        </p:spPr>
      </p:pic>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908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dirty="0"/>
              <a:t>Source: Edit source here</a:t>
            </a:r>
          </a:p>
        </p:txBody>
      </p:sp>
    </p:spTree>
    <p:extLst>
      <p:ext uri="{BB962C8B-B14F-4D97-AF65-F5344CB8AC3E}">
        <p14:creationId xmlns:p14="http://schemas.microsoft.com/office/powerpoint/2010/main" val="4462791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7B8AE743-5BCF-E145-B38A-D850E1B38E3C}"/>
              </a:ext>
            </a:extLst>
          </p:cNvPr>
          <p:cNvSpPr>
            <a:spLocks noGrp="1"/>
          </p:cNvSpPr>
          <p:nvPr>
            <p:ph type="sldNum" sz="quarter" idx="17"/>
          </p:nvPr>
        </p:nvSpPr>
        <p:spPr/>
        <p:txBody>
          <a:bodyPr/>
          <a:lstStyle>
            <a:lvl1pPr>
              <a:defRPr/>
            </a:lvl1pPr>
          </a:lstStyle>
          <a:p>
            <a:pPr>
              <a:defRPr/>
            </a:pPr>
            <a:fld id="{B38BCEBB-121F-5F47-A696-B7F213A884CA}" type="slidenum">
              <a:rPr lang="en-CA"/>
              <a:pPr>
                <a:defRPr/>
              </a:pPr>
              <a:t>‹#›</a:t>
            </a:fld>
            <a:endParaRPr lang="en-CA" dirty="0"/>
          </a:p>
        </p:txBody>
      </p:sp>
      <p:sp>
        <p:nvSpPr>
          <p:cNvPr id="8" name="Footer Placeholder 8">
            <a:extLst>
              <a:ext uri="{FF2B5EF4-FFF2-40B4-BE49-F238E27FC236}">
                <a16:creationId xmlns:a16="http://schemas.microsoft.com/office/drawing/2014/main" id="{8F6787DF-5C0A-ED43-B545-AFA4B7150879}"/>
              </a:ext>
            </a:extLst>
          </p:cNvPr>
          <p:cNvSpPr>
            <a:spLocks noGrp="1"/>
          </p:cNvSpPr>
          <p:nvPr>
            <p:ph type="ftr" sz="quarter" idx="18"/>
          </p:nvPr>
        </p:nvSpPr>
        <p:spPr/>
        <p:txBody>
          <a:bodyPr/>
          <a:lstStyle>
            <a:lvl1pPr>
              <a:defRPr/>
            </a:lvl1pPr>
          </a:lstStyle>
          <a:p>
            <a:pPr>
              <a:defRPr/>
            </a:pPr>
            <a:endParaRPr lang="en-CA" dirty="0"/>
          </a:p>
        </p:txBody>
      </p:sp>
    </p:spTree>
    <p:extLst>
      <p:ext uri="{BB962C8B-B14F-4D97-AF65-F5344CB8AC3E}">
        <p14:creationId xmlns:p14="http://schemas.microsoft.com/office/powerpoint/2010/main" val="1757261773"/>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994298662"/>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4317" y="5755362"/>
            <a:ext cx="914400" cy="847345"/>
          </a:xfrm>
          <a:prstGeom prst="rect">
            <a:avLst/>
          </a:prstGeom>
        </p:spPr>
      </p:pic>
    </p:spTree>
    <p:extLst>
      <p:ext uri="{BB962C8B-B14F-4D97-AF65-F5344CB8AC3E}">
        <p14:creationId xmlns:p14="http://schemas.microsoft.com/office/powerpoint/2010/main" val="204560145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dirty="0"/>
              <a:t>Click to edit Master title style</a:t>
            </a:r>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3072677090"/>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en-US"/>
              <a:t>Data and AI Forum / © 2019 IBM Corporation  </a:t>
            </a:r>
            <a:endParaRPr lang="en-US" dirty="0"/>
          </a:p>
        </p:txBody>
      </p:sp>
    </p:spTree>
    <p:extLst>
      <p:ext uri="{BB962C8B-B14F-4D97-AF65-F5344CB8AC3E}">
        <p14:creationId xmlns:p14="http://schemas.microsoft.com/office/powerpoint/2010/main" val="158592355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1851748405"/>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640808997"/>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597489016"/>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719007129"/>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64848814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32092694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4345C6-8E5A-1D41-AE76-B20B604141F5}"/>
              </a:ext>
            </a:extLst>
          </p:cNvPr>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en-US" sz="1600" dirty="0">
              <a:solidFill>
                <a:srgbClr val="FFFFFF"/>
              </a:solidFill>
              <a:cs typeface="Arial" panose="020B0604020202020204" pitchFamily="34" charset="0"/>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Slide Number Placeholder 2">
            <a:extLst>
              <a:ext uri="{FF2B5EF4-FFF2-40B4-BE49-F238E27FC236}">
                <a16:creationId xmlns:a16="http://schemas.microsoft.com/office/drawing/2014/main" id="{865C2661-8B57-724D-8FA4-46741E77A18E}"/>
              </a:ext>
            </a:extLst>
          </p:cNvPr>
          <p:cNvSpPr>
            <a:spLocks noGrp="1"/>
          </p:cNvSpPr>
          <p:nvPr>
            <p:ph type="sldNum" sz="quarter" idx="14"/>
          </p:nvPr>
        </p:nvSpPr>
        <p:spPr/>
        <p:txBody>
          <a:bodyPr/>
          <a:lstStyle>
            <a:lvl1pPr>
              <a:defRPr/>
            </a:lvl1pPr>
          </a:lstStyle>
          <a:p>
            <a:pPr>
              <a:defRPr/>
            </a:pPr>
            <a:fld id="{65EBEEB1-4394-B74B-AF99-07C295C0D24D}" type="slidenum">
              <a:rPr lang="en-CA"/>
              <a:pPr>
                <a:defRPr/>
              </a:pPr>
              <a:t>‹#›</a:t>
            </a:fld>
            <a:endParaRPr lang="en-CA" dirty="0"/>
          </a:p>
        </p:txBody>
      </p:sp>
      <p:sp>
        <p:nvSpPr>
          <p:cNvPr id="8" name="Footer Placeholder 3">
            <a:extLst>
              <a:ext uri="{FF2B5EF4-FFF2-40B4-BE49-F238E27FC236}">
                <a16:creationId xmlns:a16="http://schemas.microsoft.com/office/drawing/2014/main" id="{DAC64202-4981-4845-B11A-0058E2F21076}"/>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2785165307"/>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4031449876"/>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132308582"/>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4216922664"/>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652306365"/>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1224522064"/>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745346154"/>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3695956060"/>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accent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4173604533"/>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836223726"/>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3658560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4" name="Slide Number Placeholder 6">
            <a:extLst>
              <a:ext uri="{FF2B5EF4-FFF2-40B4-BE49-F238E27FC236}">
                <a16:creationId xmlns:a16="http://schemas.microsoft.com/office/drawing/2014/main" id="{6A563F70-1F39-BD45-8130-058C04717522}"/>
              </a:ext>
            </a:extLst>
          </p:cNvPr>
          <p:cNvSpPr>
            <a:spLocks noGrp="1"/>
          </p:cNvSpPr>
          <p:nvPr>
            <p:ph type="sldNum" sz="quarter" idx="16"/>
          </p:nvPr>
        </p:nvSpPr>
        <p:spPr/>
        <p:txBody>
          <a:bodyPr/>
          <a:lstStyle>
            <a:lvl1pPr>
              <a:defRPr/>
            </a:lvl1pPr>
          </a:lstStyle>
          <a:p>
            <a:pPr>
              <a:defRPr/>
            </a:pPr>
            <a:fld id="{A5895433-926C-C549-9275-8A454C29CDBA}" type="slidenum">
              <a:rPr lang="en-CA"/>
              <a:pPr>
                <a:defRPr/>
              </a:pPr>
              <a:t>‹#›</a:t>
            </a:fld>
            <a:endParaRPr lang="en-CA" dirty="0"/>
          </a:p>
        </p:txBody>
      </p:sp>
      <p:sp>
        <p:nvSpPr>
          <p:cNvPr id="5" name="Footer Placeholder 8">
            <a:extLst>
              <a:ext uri="{FF2B5EF4-FFF2-40B4-BE49-F238E27FC236}">
                <a16:creationId xmlns:a16="http://schemas.microsoft.com/office/drawing/2014/main" id="{571222FB-F778-B942-98A3-37A6432A5B36}"/>
              </a:ext>
            </a:extLst>
          </p:cNvPr>
          <p:cNvSpPr>
            <a:spLocks noGrp="1"/>
          </p:cNvSpPr>
          <p:nvPr>
            <p:ph type="ftr" sz="quarter" idx="17"/>
          </p:nvPr>
        </p:nvSpPr>
        <p:spPr/>
        <p:txBody>
          <a:bodyPr/>
          <a:lstStyle>
            <a:lvl1pPr>
              <a:defRPr/>
            </a:lvl1pPr>
          </a:lstStyle>
          <a:p>
            <a:pPr>
              <a:defRPr/>
            </a:pPr>
            <a:endParaRPr lang="en-CA" dirty="0"/>
          </a:p>
        </p:txBody>
      </p:sp>
    </p:spTree>
    <p:extLst>
      <p:ext uri="{BB962C8B-B14F-4D97-AF65-F5344CB8AC3E}">
        <p14:creationId xmlns:p14="http://schemas.microsoft.com/office/powerpoint/2010/main" val="2300227478"/>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3129011309"/>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752402430"/>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Data and AI Forum / © 2019 IBM Corporation  </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9809891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304800" y="6435307"/>
            <a:ext cx="8534400" cy="182880"/>
          </a:xfrm>
        </p:spPr>
        <p:txBody>
          <a:bodyPr/>
          <a:lstStyle>
            <a:lvl1pPr>
              <a:defRPr>
                <a:solidFill>
                  <a:schemeClr val="bg2"/>
                </a:solidFill>
              </a:defRPr>
            </a:lvl1pPr>
          </a:lstStyle>
          <a:p>
            <a:r>
              <a:rPr lang="en-US"/>
              <a:t>Data and AI Forum / © 2019 IBM Corporation  </a:t>
            </a:r>
            <a:endParaRPr lang="en-US" dirty="0"/>
          </a:p>
        </p:txBody>
      </p:sp>
    </p:spTree>
    <p:extLst>
      <p:ext uri="{BB962C8B-B14F-4D97-AF65-F5344CB8AC3E}">
        <p14:creationId xmlns:p14="http://schemas.microsoft.com/office/powerpoint/2010/main" val="17560773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43334861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304800" y="6435307"/>
            <a:ext cx="8534400" cy="182880"/>
          </a:xfrm>
        </p:spPr>
        <p:txBody>
          <a:bodyPr/>
          <a:lstStyle>
            <a:lvl1pPr>
              <a:defRPr>
                <a:solidFill>
                  <a:schemeClr val="bg2"/>
                </a:solidFill>
              </a:defRPr>
            </a:lvl1pPr>
          </a:lstStyle>
          <a:p>
            <a:r>
              <a:rPr lang="en-US"/>
              <a:t>Data and AI Forum / © 2019 IBM Corporation  </a:t>
            </a:r>
            <a:endParaRPr lang="en-US" dirty="0"/>
          </a:p>
        </p:txBody>
      </p:sp>
    </p:spTree>
    <p:extLst>
      <p:ext uri="{BB962C8B-B14F-4D97-AF65-F5344CB8AC3E}">
        <p14:creationId xmlns:p14="http://schemas.microsoft.com/office/powerpoint/2010/main" val="2974153408"/>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304800" y="6435307"/>
            <a:ext cx="8534400" cy="182880"/>
          </a:xfrm>
        </p:spPr>
        <p:txBody>
          <a:bodyPr/>
          <a:lstStyle>
            <a:lvl1pPr>
              <a:defRPr>
                <a:solidFill>
                  <a:schemeClr val="bg2"/>
                </a:solidFill>
              </a:defRPr>
            </a:lvl1pPr>
          </a:lstStyle>
          <a:p>
            <a:r>
              <a:rPr lang="en-US"/>
              <a:t>Data and AI Forum / © 2019 IBM Corporation  </a:t>
            </a:r>
            <a:endParaRPr lang="en-US" dirty="0"/>
          </a:p>
        </p:txBody>
      </p:sp>
    </p:spTree>
    <p:extLst>
      <p:ext uri="{BB962C8B-B14F-4D97-AF65-F5344CB8AC3E}">
        <p14:creationId xmlns:p14="http://schemas.microsoft.com/office/powerpoint/2010/main" val="3807202579"/>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412319875"/>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648149109"/>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7210265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2E4ADAF3-7B21-CD49-9217-75BD2CF36871}"/>
              </a:ext>
            </a:extLst>
          </p:cNvPr>
          <p:cNvSpPr>
            <a:spLocks noGrp="1"/>
          </p:cNvSpPr>
          <p:nvPr>
            <p:ph type="sldNum" sz="quarter" idx="10"/>
          </p:nvPr>
        </p:nvSpPr>
        <p:spPr/>
        <p:txBody>
          <a:bodyPr/>
          <a:lstStyle>
            <a:lvl1pPr>
              <a:defRPr/>
            </a:lvl1pPr>
          </a:lstStyle>
          <a:p>
            <a:pPr>
              <a:defRPr/>
            </a:pPr>
            <a:fld id="{EB61DFDD-CCE2-414B-826B-7A6E13CFB658}" type="slidenum">
              <a:rPr lang="en-CA"/>
              <a:pPr>
                <a:defRPr/>
              </a:pPr>
              <a:t>‹#›</a:t>
            </a:fld>
            <a:endParaRPr lang="en-CA" dirty="0"/>
          </a:p>
        </p:txBody>
      </p:sp>
      <p:sp>
        <p:nvSpPr>
          <p:cNvPr id="4" name="Footer Placeholder 8">
            <a:extLst>
              <a:ext uri="{FF2B5EF4-FFF2-40B4-BE49-F238E27FC236}">
                <a16:creationId xmlns:a16="http://schemas.microsoft.com/office/drawing/2014/main" id="{CE11D4F1-BE93-9143-9F65-375A0FF6651A}"/>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1964899121"/>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324042151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3650389115"/>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1986428219"/>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193958356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88298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40645967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pic>
        <p:nvPicPr>
          <p:cNvPr id="8" name="Picture 7" descr="ibm_gry.png">
            <a:extLst>
              <a:ext uri="{FF2B5EF4-FFF2-40B4-BE49-F238E27FC236}">
                <a16:creationId xmlns:a16="http://schemas.microsoft.com/office/drawing/2014/main" id="{BDBB9457-8AFE-FF4A-AE04-5DC20DE93D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30928" y="3078270"/>
            <a:ext cx="1730144" cy="701463"/>
          </a:xfrm>
          <a:prstGeom prst="rect">
            <a:avLst/>
          </a:prstGeom>
        </p:spPr>
      </p:pic>
    </p:spTree>
    <p:extLst>
      <p:ext uri="{BB962C8B-B14F-4D97-AF65-F5344CB8AC3E}">
        <p14:creationId xmlns:p14="http://schemas.microsoft.com/office/powerpoint/2010/main" val="573767818"/>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6814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F0FC2E7D-0391-C942-9070-D2BD50F275B8}"/>
              </a:ext>
            </a:extLst>
          </p:cNvPr>
          <p:cNvSpPr>
            <a:spLocks noGrp="1"/>
          </p:cNvSpPr>
          <p:nvPr>
            <p:ph type="sldNum" sz="quarter" idx="10"/>
          </p:nvPr>
        </p:nvSpPr>
        <p:spPr/>
        <p:txBody>
          <a:bodyPr/>
          <a:lstStyle>
            <a:lvl1pPr>
              <a:defRPr/>
            </a:lvl1pPr>
          </a:lstStyle>
          <a:p>
            <a:pPr>
              <a:defRPr/>
            </a:pPr>
            <a:fld id="{69361C10-D126-8346-9980-2EA7BA82E633}" type="slidenum">
              <a:rPr lang="en-CA"/>
              <a:pPr>
                <a:defRPr/>
              </a:pPr>
              <a:t>‹#›</a:t>
            </a:fld>
            <a:endParaRPr lang="en-CA" dirty="0"/>
          </a:p>
        </p:txBody>
      </p:sp>
      <p:sp>
        <p:nvSpPr>
          <p:cNvPr id="4" name="Footer Placeholder 8">
            <a:extLst>
              <a:ext uri="{FF2B5EF4-FFF2-40B4-BE49-F238E27FC236}">
                <a16:creationId xmlns:a16="http://schemas.microsoft.com/office/drawing/2014/main" id="{A9E9B41E-077F-B94D-A78B-28072794F049}"/>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31180611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9" name="Slide Number Placeholder 6">
            <a:extLst>
              <a:ext uri="{FF2B5EF4-FFF2-40B4-BE49-F238E27FC236}">
                <a16:creationId xmlns:a16="http://schemas.microsoft.com/office/drawing/2014/main" id="{79683C70-075B-9242-95CA-24D950AA2E97}"/>
              </a:ext>
            </a:extLst>
          </p:cNvPr>
          <p:cNvSpPr>
            <a:spLocks noGrp="1"/>
          </p:cNvSpPr>
          <p:nvPr>
            <p:ph type="sldNum" sz="quarter" idx="18"/>
          </p:nvPr>
        </p:nvSpPr>
        <p:spPr/>
        <p:txBody>
          <a:bodyPr/>
          <a:lstStyle>
            <a:lvl1pPr>
              <a:defRPr/>
            </a:lvl1pPr>
          </a:lstStyle>
          <a:p>
            <a:pPr>
              <a:defRPr/>
            </a:pPr>
            <a:fld id="{BF56BE0C-7E17-3E41-8C8A-F6AB1BB06E29}" type="slidenum">
              <a:rPr lang="en-CA"/>
              <a:pPr>
                <a:defRPr/>
              </a:pPr>
              <a:t>‹#›</a:t>
            </a:fld>
            <a:endParaRPr lang="en-CA" dirty="0"/>
          </a:p>
        </p:txBody>
      </p:sp>
      <p:sp>
        <p:nvSpPr>
          <p:cNvPr id="11" name="Footer Placeholder 8">
            <a:extLst>
              <a:ext uri="{FF2B5EF4-FFF2-40B4-BE49-F238E27FC236}">
                <a16:creationId xmlns:a16="http://schemas.microsoft.com/office/drawing/2014/main" id="{B12B707F-9905-CD49-A0B2-834D2B61362E}"/>
              </a:ext>
            </a:extLst>
          </p:cNvPr>
          <p:cNvSpPr>
            <a:spLocks noGrp="1"/>
          </p:cNvSpPr>
          <p:nvPr>
            <p:ph type="ftr" sz="quarter" idx="19"/>
          </p:nvPr>
        </p:nvSpPr>
        <p:spPr/>
        <p:txBody>
          <a:bodyPr/>
          <a:lstStyle>
            <a:lvl1pPr>
              <a:defRPr/>
            </a:lvl1pPr>
          </a:lstStyle>
          <a:p>
            <a:pPr>
              <a:defRPr/>
            </a:pPr>
            <a:endParaRPr lang="en-CA" dirty="0"/>
          </a:p>
        </p:txBody>
      </p:sp>
    </p:spTree>
    <p:extLst>
      <p:ext uri="{BB962C8B-B14F-4D97-AF65-F5344CB8AC3E}">
        <p14:creationId xmlns:p14="http://schemas.microsoft.com/office/powerpoint/2010/main" val="12748340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E9354A6F-A084-EF45-A599-4ECE435D5B4C}"/>
              </a:ext>
            </a:extLst>
          </p:cNvPr>
          <p:cNvSpPr>
            <a:spLocks noGrp="1"/>
          </p:cNvSpPr>
          <p:nvPr>
            <p:ph type="sldNum" sz="quarter" idx="19"/>
          </p:nvPr>
        </p:nvSpPr>
        <p:spPr/>
        <p:txBody>
          <a:bodyPr/>
          <a:lstStyle>
            <a:lvl1pPr>
              <a:defRPr/>
            </a:lvl1pPr>
          </a:lstStyle>
          <a:p>
            <a:pPr>
              <a:defRPr/>
            </a:pPr>
            <a:fld id="{C4514BEE-4113-CF42-AE7E-50C0AC16BAC7}" type="slidenum">
              <a:rPr lang="en-CA"/>
              <a:pPr>
                <a:defRPr/>
              </a:pPr>
              <a:t>‹#›</a:t>
            </a:fld>
            <a:endParaRPr lang="en-CA" dirty="0"/>
          </a:p>
        </p:txBody>
      </p:sp>
      <p:sp>
        <p:nvSpPr>
          <p:cNvPr id="9" name="Footer Placeholder 8">
            <a:extLst>
              <a:ext uri="{FF2B5EF4-FFF2-40B4-BE49-F238E27FC236}">
                <a16:creationId xmlns:a16="http://schemas.microsoft.com/office/drawing/2014/main" id="{FDC055D2-CCC2-6748-A695-4A19027DFD2F}"/>
              </a:ext>
            </a:extLst>
          </p:cNvPr>
          <p:cNvSpPr>
            <a:spLocks noGrp="1"/>
          </p:cNvSpPr>
          <p:nvPr>
            <p:ph type="ftr" sz="quarter" idx="20"/>
          </p:nvPr>
        </p:nvSpPr>
        <p:spPr/>
        <p:txBody>
          <a:bodyPr/>
          <a:lstStyle>
            <a:lvl1pPr>
              <a:defRPr/>
            </a:lvl1pPr>
          </a:lstStyle>
          <a:p>
            <a:pPr>
              <a:defRPr/>
            </a:pPr>
            <a:endParaRPr lang="en-CA" dirty="0"/>
          </a:p>
        </p:txBody>
      </p:sp>
    </p:spTree>
    <p:extLst>
      <p:ext uri="{BB962C8B-B14F-4D97-AF65-F5344CB8AC3E}">
        <p14:creationId xmlns:p14="http://schemas.microsoft.com/office/powerpoint/2010/main" val="1521812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309F052B-7C43-8E43-B25C-D6353B3CA49A}"/>
              </a:ext>
            </a:extLst>
          </p:cNvPr>
          <p:cNvSpPr>
            <a:spLocks noGrp="1"/>
          </p:cNvSpPr>
          <p:nvPr>
            <p:ph type="sldNum" sz="quarter" idx="10"/>
          </p:nvPr>
        </p:nvSpPr>
        <p:spPr/>
        <p:txBody>
          <a:bodyPr/>
          <a:lstStyle>
            <a:lvl1pPr>
              <a:defRPr/>
            </a:lvl1pPr>
          </a:lstStyle>
          <a:p>
            <a:pPr>
              <a:defRPr/>
            </a:pPr>
            <a:fld id="{8F6FEBEC-7C79-0140-A759-CBDBAA31F9D8}" type="slidenum">
              <a:rPr lang="en-CA"/>
              <a:pPr>
                <a:defRPr/>
              </a:pPr>
              <a:t>‹#›</a:t>
            </a:fld>
            <a:endParaRPr lang="en-CA" dirty="0"/>
          </a:p>
        </p:txBody>
      </p:sp>
      <p:sp>
        <p:nvSpPr>
          <p:cNvPr id="4" name="Footer Placeholder 8">
            <a:extLst>
              <a:ext uri="{FF2B5EF4-FFF2-40B4-BE49-F238E27FC236}">
                <a16:creationId xmlns:a16="http://schemas.microsoft.com/office/drawing/2014/main" id="{F513496C-DA85-7F4D-A283-33A727B11B60}"/>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35753394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7FC95330-DDFE-7A40-9544-0A30A5D6F2D6}"/>
              </a:ext>
            </a:extLst>
          </p:cNvPr>
          <p:cNvSpPr>
            <a:spLocks noGrp="1"/>
          </p:cNvSpPr>
          <p:nvPr>
            <p:ph type="sldNum" sz="quarter" idx="19"/>
          </p:nvPr>
        </p:nvSpPr>
        <p:spPr/>
        <p:txBody>
          <a:bodyPr/>
          <a:lstStyle>
            <a:lvl1pPr>
              <a:defRPr/>
            </a:lvl1pPr>
          </a:lstStyle>
          <a:p>
            <a:pPr>
              <a:defRPr/>
            </a:pPr>
            <a:fld id="{4415AF82-854C-F349-AC6F-523B9CE00B04}" type="slidenum">
              <a:rPr lang="en-CA"/>
              <a:pPr>
                <a:defRPr/>
              </a:pPr>
              <a:t>‹#›</a:t>
            </a:fld>
            <a:endParaRPr lang="en-CA" dirty="0"/>
          </a:p>
        </p:txBody>
      </p:sp>
      <p:sp>
        <p:nvSpPr>
          <p:cNvPr id="9" name="Footer Placeholder 8">
            <a:extLst>
              <a:ext uri="{FF2B5EF4-FFF2-40B4-BE49-F238E27FC236}">
                <a16:creationId xmlns:a16="http://schemas.microsoft.com/office/drawing/2014/main" id="{A41DC657-C8AF-574E-9F70-FCC7226E103B}"/>
              </a:ext>
            </a:extLst>
          </p:cNvPr>
          <p:cNvSpPr>
            <a:spLocks noGrp="1"/>
          </p:cNvSpPr>
          <p:nvPr>
            <p:ph type="ftr" sz="quarter" idx="20"/>
          </p:nvPr>
        </p:nvSpPr>
        <p:spPr/>
        <p:txBody>
          <a:bodyPr/>
          <a:lstStyle>
            <a:lvl1pPr>
              <a:defRPr/>
            </a:lvl1pPr>
          </a:lstStyle>
          <a:p>
            <a:pPr>
              <a:defRPr/>
            </a:pPr>
            <a:endParaRPr lang="en-CA" dirty="0"/>
          </a:p>
        </p:txBody>
      </p:sp>
    </p:spTree>
    <p:extLst>
      <p:ext uri="{BB962C8B-B14F-4D97-AF65-F5344CB8AC3E}">
        <p14:creationId xmlns:p14="http://schemas.microsoft.com/office/powerpoint/2010/main" val="32702669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77A022BC-12F5-1F47-A6E9-24A4B3D2F6A0}"/>
              </a:ext>
            </a:extLst>
          </p:cNvPr>
          <p:cNvSpPr>
            <a:spLocks noGrp="1"/>
          </p:cNvSpPr>
          <p:nvPr>
            <p:ph type="sldNum" sz="quarter" idx="10"/>
          </p:nvPr>
        </p:nvSpPr>
        <p:spPr/>
        <p:txBody>
          <a:bodyPr/>
          <a:lstStyle>
            <a:lvl1pPr>
              <a:defRPr/>
            </a:lvl1pPr>
          </a:lstStyle>
          <a:p>
            <a:pPr>
              <a:defRPr/>
            </a:pPr>
            <a:fld id="{735D6BA3-693F-E841-A8D8-5421878AF7E6}" type="slidenum">
              <a:rPr lang="en-CA"/>
              <a:pPr>
                <a:defRPr/>
              </a:pPr>
              <a:t>‹#›</a:t>
            </a:fld>
            <a:endParaRPr lang="en-CA" dirty="0"/>
          </a:p>
        </p:txBody>
      </p:sp>
      <p:sp>
        <p:nvSpPr>
          <p:cNvPr id="4" name="Footer Placeholder 8">
            <a:extLst>
              <a:ext uri="{FF2B5EF4-FFF2-40B4-BE49-F238E27FC236}">
                <a16:creationId xmlns:a16="http://schemas.microsoft.com/office/drawing/2014/main" id="{4EFB1000-E7D1-ED43-8ABD-40EAF43DD8F8}"/>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24075799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a:extLst>
              <a:ext uri="{FF2B5EF4-FFF2-40B4-BE49-F238E27FC236}">
                <a16:creationId xmlns:a16="http://schemas.microsoft.com/office/drawing/2014/main" id="{E11DE21C-133B-5548-B585-206061CE4A0F}"/>
              </a:ext>
            </a:extLst>
          </p:cNvPr>
          <p:cNvSpPr>
            <a:spLocks noGrp="1"/>
          </p:cNvSpPr>
          <p:nvPr>
            <p:ph type="sldNum" sz="quarter" idx="20"/>
          </p:nvPr>
        </p:nvSpPr>
        <p:spPr/>
        <p:txBody>
          <a:bodyPr/>
          <a:lstStyle>
            <a:lvl1pPr>
              <a:defRPr/>
            </a:lvl1pPr>
          </a:lstStyle>
          <a:p>
            <a:pPr>
              <a:defRPr/>
            </a:pPr>
            <a:fld id="{65A5E75C-167F-3547-B6F9-AE2AD0EA97CF}" type="slidenum">
              <a:rPr lang="en-CA"/>
              <a:pPr>
                <a:defRPr/>
              </a:pPr>
              <a:t>‹#›</a:t>
            </a:fld>
            <a:endParaRPr lang="en-CA" dirty="0"/>
          </a:p>
        </p:txBody>
      </p:sp>
      <p:sp>
        <p:nvSpPr>
          <p:cNvPr id="4" name="Footer Placeholder 8">
            <a:extLst>
              <a:ext uri="{FF2B5EF4-FFF2-40B4-BE49-F238E27FC236}">
                <a16:creationId xmlns:a16="http://schemas.microsoft.com/office/drawing/2014/main" id="{1687536B-1286-C342-9D8B-6B5DBE4E0D40}"/>
              </a:ext>
            </a:extLst>
          </p:cNvPr>
          <p:cNvSpPr>
            <a:spLocks noGrp="1"/>
          </p:cNvSpPr>
          <p:nvPr>
            <p:ph type="ftr" sz="quarter" idx="21"/>
          </p:nvPr>
        </p:nvSpPr>
        <p:spPr/>
        <p:txBody>
          <a:bodyPr/>
          <a:lstStyle>
            <a:lvl1pPr>
              <a:defRPr/>
            </a:lvl1pPr>
          </a:lstStyle>
          <a:p>
            <a:pPr>
              <a:defRPr/>
            </a:pPr>
            <a:endParaRPr lang="en-CA" dirty="0"/>
          </a:p>
        </p:txBody>
      </p:sp>
    </p:spTree>
    <p:extLst>
      <p:ext uri="{BB962C8B-B14F-4D97-AF65-F5344CB8AC3E}">
        <p14:creationId xmlns:p14="http://schemas.microsoft.com/office/powerpoint/2010/main" val="1931983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6" name="Slide Number Placeholder 6">
            <a:extLst>
              <a:ext uri="{FF2B5EF4-FFF2-40B4-BE49-F238E27FC236}">
                <a16:creationId xmlns:a16="http://schemas.microsoft.com/office/drawing/2014/main" id="{9C75C6D5-4857-244B-96CA-BB550E008CE5}"/>
              </a:ext>
            </a:extLst>
          </p:cNvPr>
          <p:cNvSpPr>
            <a:spLocks noGrp="1"/>
          </p:cNvSpPr>
          <p:nvPr>
            <p:ph type="sldNum" sz="quarter" idx="23"/>
          </p:nvPr>
        </p:nvSpPr>
        <p:spPr/>
        <p:txBody>
          <a:bodyPr/>
          <a:lstStyle>
            <a:lvl1pPr>
              <a:defRPr/>
            </a:lvl1pPr>
          </a:lstStyle>
          <a:p>
            <a:pPr>
              <a:defRPr/>
            </a:pPr>
            <a:fld id="{0A6AC147-B063-8C49-BE97-F331EE52D9F0}" type="slidenum">
              <a:rPr lang="en-CA"/>
              <a:pPr>
                <a:defRPr/>
              </a:pPr>
              <a:t>‹#›</a:t>
            </a:fld>
            <a:endParaRPr lang="en-CA" dirty="0"/>
          </a:p>
        </p:txBody>
      </p:sp>
      <p:sp>
        <p:nvSpPr>
          <p:cNvPr id="8" name="Footer Placeholder 8">
            <a:extLst>
              <a:ext uri="{FF2B5EF4-FFF2-40B4-BE49-F238E27FC236}">
                <a16:creationId xmlns:a16="http://schemas.microsoft.com/office/drawing/2014/main" id="{EB606B47-B24C-BB4F-B5D1-322F30AC2832}"/>
              </a:ext>
            </a:extLst>
          </p:cNvPr>
          <p:cNvSpPr>
            <a:spLocks noGrp="1"/>
          </p:cNvSpPr>
          <p:nvPr>
            <p:ph type="ftr" sz="quarter" idx="24"/>
          </p:nvPr>
        </p:nvSpPr>
        <p:spPr/>
        <p:txBody>
          <a:bodyPr/>
          <a:lstStyle>
            <a:lvl1pPr>
              <a:defRPr/>
            </a:lvl1pPr>
          </a:lstStyle>
          <a:p>
            <a:pPr>
              <a:defRPr/>
            </a:pPr>
            <a:endParaRPr lang="en-CA" dirty="0"/>
          </a:p>
        </p:txBody>
      </p:sp>
    </p:spTree>
    <p:extLst>
      <p:ext uri="{BB962C8B-B14F-4D97-AF65-F5344CB8AC3E}">
        <p14:creationId xmlns:p14="http://schemas.microsoft.com/office/powerpoint/2010/main" val="30848421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0AEF0903-15BC-7F48-B392-8179BEB3FCF8}"/>
              </a:ext>
            </a:extLst>
          </p:cNvPr>
          <p:cNvSpPr>
            <a:spLocks noGrp="1"/>
          </p:cNvSpPr>
          <p:nvPr>
            <p:ph type="sldNum" sz="quarter" idx="13"/>
          </p:nvPr>
        </p:nvSpPr>
        <p:spPr/>
        <p:txBody>
          <a:bodyPr/>
          <a:lstStyle>
            <a:lvl1pPr>
              <a:defRPr/>
            </a:lvl1pPr>
          </a:lstStyle>
          <a:p>
            <a:pPr>
              <a:defRPr/>
            </a:pPr>
            <a:fld id="{3AA172C2-D0ED-7842-A0C3-779CC59C563E}" type="slidenum">
              <a:rPr lang="en-CA"/>
              <a:pPr>
                <a:defRPr/>
              </a:pPr>
              <a:t>‹#›</a:t>
            </a:fld>
            <a:endParaRPr lang="en-CA" dirty="0"/>
          </a:p>
        </p:txBody>
      </p:sp>
      <p:sp>
        <p:nvSpPr>
          <p:cNvPr id="5" name="Footer Placeholder 8">
            <a:extLst>
              <a:ext uri="{FF2B5EF4-FFF2-40B4-BE49-F238E27FC236}">
                <a16:creationId xmlns:a16="http://schemas.microsoft.com/office/drawing/2014/main" id="{C405E34E-DB64-3041-8E80-1FFBA9E965B4}"/>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27278065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7F82307E-4562-4449-A26C-C9B3CE943174}"/>
              </a:ext>
            </a:extLst>
          </p:cNvPr>
          <p:cNvSpPr>
            <a:spLocks noGrp="1"/>
          </p:cNvSpPr>
          <p:nvPr>
            <p:ph type="sldNum" sz="quarter" idx="14"/>
          </p:nvPr>
        </p:nvSpPr>
        <p:spPr/>
        <p:txBody>
          <a:bodyPr/>
          <a:lstStyle>
            <a:lvl1pPr>
              <a:defRPr/>
            </a:lvl1pPr>
          </a:lstStyle>
          <a:p>
            <a:pPr>
              <a:defRPr/>
            </a:pPr>
            <a:fld id="{2A57FDA0-5217-204F-A266-B66C3B836480}" type="slidenum">
              <a:rPr lang="en-CA"/>
              <a:pPr>
                <a:defRPr/>
              </a:pPr>
              <a:t>‹#›</a:t>
            </a:fld>
            <a:endParaRPr lang="en-CA" dirty="0"/>
          </a:p>
        </p:txBody>
      </p:sp>
      <p:sp>
        <p:nvSpPr>
          <p:cNvPr id="6" name="Footer Placeholder 8">
            <a:extLst>
              <a:ext uri="{FF2B5EF4-FFF2-40B4-BE49-F238E27FC236}">
                <a16:creationId xmlns:a16="http://schemas.microsoft.com/office/drawing/2014/main" id="{EBF8E6CC-C3D2-FC4C-8DD1-350337E53028}"/>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33903892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DDA6F1FF-EDA1-E749-B735-C63FD1DCCA3C}"/>
              </a:ext>
            </a:extLst>
          </p:cNvPr>
          <p:cNvSpPr>
            <a:spLocks noGrp="1"/>
          </p:cNvSpPr>
          <p:nvPr>
            <p:ph type="sldNum" sz="quarter" idx="13"/>
          </p:nvPr>
        </p:nvSpPr>
        <p:spPr/>
        <p:txBody>
          <a:bodyPr/>
          <a:lstStyle>
            <a:lvl1pPr>
              <a:defRPr/>
            </a:lvl1pPr>
          </a:lstStyle>
          <a:p>
            <a:pPr>
              <a:defRPr/>
            </a:pPr>
            <a:fld id="{6B3532BB-09D1-3745-BA97-96F7D5A99534}" type="slidenum">
              <a:rPr lang="en-CA"/>
              <a:pPr>
                <a:defRPr/>
              </a:pPr>
              <a:t>‹#›</a:t>
            </a:fld>
            <a:endParaRPr lang="en-CA" dirty="0"/>
          </a:p>
        </p:txBody>
      </p:sp>
      <p:sp>
        <p:nvSpPr>
          <p:cNvPr id="5" name="Footer Placeholder 8">
            <a:extLst>
              <a:ext uri="{FF2B5EF4-FFF2-40B4-BE49-F238E27FC236}">
                <a16:creationId xmlns:a16="http://schemas.microsoft.com/office/drawing/2014/main" id="{BD18E7D8-B179-3042-B68E-074FAE043093}"/>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25803896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dirty="0"/>
              <a:t>Click icon to add picture</a:t>
            </a:r>
          </a:p>
        </p:txBody>
      </p:sp>
      <p:sp>
        <p:nvSpPr>
          <p:cNvPr id="8" name="Slide Number Placeholder 6">
            <a:extLst>
              <a:ext uri="{FF2B5EF4-FFF2-40B4-BE49-F238E27FC236}">
                <a16:creationId xmlns:a16="http://schemas.microsoft.com/office/drawing/2014/main" id="{21181F3D-2EB0-A842-96C4-5A3AE88845B1}"/>
              </a:ext>
            </a:extLst>
          </p:cNvPr>
          <p:cNvSpPr>
            <a:spLocks noGrp="1"/>
          </p:cNvSpPr>
          <p:nvPr>
            <p:ph type="sldNum" sz="quarter" idx="15"/>
          </p:nvPr>
        </p:nvSpPr>
        <p:spPr/>
        <p:txBody>
          <a:bodyPr/>
          <a:lstStyle>
            <a:lvl1pPr>
              <a:defRPr/>
            </a:lvl1pPr>
          </a:lstStyle>
          <a:p>
            <a:pPr>
              <a:defRPr/>
            </a:pPr>
            <a:fld id="{D8B369BE-C83D-854B-95BF-E458A7FB22AD}" type="slidenum">
              <a:rPr lang="en-CA"/>
              <a:pPr>
                <a:defRPr/>
              </a:pPr>
              <a:t>‹#›</a:t>
            </a:fld>
            <a:endParaRPr lang="en-CA" dirty="0"/>
          </a:p>
        </p:txBody>
      </p:sp>
      <p:sp>
        <p:nvSpPr>
          <p:cNvPr id="9" name="Footer Placeholder 8">
            <a:extLst>
              <a:ext uri="{FF2B5EF4-FFF2-40B4-BE49-F238E27FC236}">
                <a16:creationId xmlns:a16="http://schemas.microsoft.com/office/drawing/2014/main" id="{8528B511-0710-0847-9756-0850E3AF4778}"/>
              </a:ext>
            </a:extLst>
          </p:cNvPr>
          <p:cNvSpPr>
            <a:spLocks noGrp="1"/>
          </p:cNvSpPr>
          <p:nvPr>
            <p:ph type="ftr" sz="quarter" idx="16"/>
          </p:nvPr>
        </p:nvSpPr>
        <p:spPr/>
        <p:txBody>
          <a:bodyPr/>
          <a:lstStyle>
            <a:lvl1pPr>
              <a:defRPr/>
            </a:lvl1pPr>
          </a:lstStyle>
          <a:p>
            <a:pPr>
              <a:defRPr/>
            </a:pPr>
            <a:endParaRPr lang="en-CA" dirty="0"/>
          </a:p>
        </p:txBody>
      </p:sp>
    </p:spTree>
    <p:extLst>
      <p:ext uri="{BB962C8B-B14F-4D97-AF65-F5344CB8AC3E}">
        <p14:creationId xmlns:p14="http://schemas.microsoft.com/office/powerpoint/2010/main" val="25930964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9BC4B46D-99AA-7849-AA94-682F8E5406DE}"/>
              </a:ext>
            </a:extLst>
          </p:cNvPr>
          <p:cNvSpPr>
            <a:spLocks noGrp="1"/>
          </p:cNvSpPr>
          <p:nvPr>
            <p:ph type="sldNum" sz="quarter" idx="15"/>
          </p:nvPr>
        </p:nvSpPr>
        <p:spPr/>
        <p:txBody>
          <a:bodyPr/>
          <a:lstStyle>
            <a:lvl1pPr>
              <a:defRPr/>
            </a:lvl1pPr>
          </a:lstStyle>
          <a:p>
            <a:pPr>
              <a:defRPr/>
            </a:pPr>
            <a:fld id="{70B36AB0-ED98-864E-8530-981AE8307D8E}" type="slidenum">
              <a:rPr lang="en-CA"/>
              <a:pPr>
                <a:defRPr/>
              </a:pPr>
              <a:t>‹#›</a:t>
            </a:fld>
            <a:endParaRPr lang="en-CA" dirty="0"/>
          </a:p>
        </p:txBody>
      </p:sp>
      <p:sp>
        <p:nvSpPr>
          <p:cNvPr id="10" name="Footer Placeholder 8">
            <a:extLst>
              <a:ext uri="{FF2B5EF4-FFF2-40B4-BE49-F238E27FC236}">
                <a16:creationId xmlns:a16="http://schemas.microsoft.com/office/drawing/2014/main" id="{834583EA-DEE4-BB42-B10A-26874F7A25DD}"/>
              </a:ext>
            </a:extLst>
          </p:cNvPr>
          <p:cNvSpPr>
            <a:spLocks noGrp="1"/>
          </p:cNvSpPr>
          <p:nvPr>
            <p:ph type="ftr" sz="quarter" idx="16"/>
          </p:nvPr>
        </p:nvSpPr>
        <p:spPr/>
        <p:txBody>
          <a:bodyPr/>
          <a:lstStyle>
            <a:lvl1pPr>
              <a:defRPr/>
            </a:lvl1pPr>
          </a:lstStyle>
          <a:p>
            <a:pPr>
              <a:defRPr/>
            </a:pPr>
            <a:endParaRPr lang="en-CA" dirty="0"/>
          </a:p>
        </p:txBody>
      </p:sp>
    </p:spTree>
    <p:extLst>
      <p:ext uri="{BB962C8B-B14F-4D97-AF65-F5344CB8AC3E}">
        <p14:creationId xmlns:p14="http://schemas.microsoft.com/office/powerpoint/2010/main" val="1861786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rtlCol="0">
            <a:noAutofit/>
          </a:bodyPr>
          <a:lstStyle/>
          <a:p>
            <a:pPr lvl="0"/>
            <a:r>
              <a:rPr lang="en-US" noProof="0" dirty="0"/>
              <a:t>Click icon to add table</a:t>
            </a:r>
          </a:p>
        </p:txBody>
      </p:sp>
      <p:sp>
        <p:nvSpPr>
          <p:cNvPr id="4" name="Slide Number Placeholder 6">
            <a:extLst>
              <a:ext uri="{FF2B5EF4-FFF2-40B4-BE49-F238E27FC236}">
                <a16:creationId xmlns:a16="http://schemas.microsoft.com/office/drawing/2014/main" id="{7A519B9B-D5FB-2044-BF62-BF03452B85CD}"/>
              </a:ext>
            </a:extLst>
          </p:cNvPr>
          <p:cNvSpPr>
            <a:spLocks noGrp="1"/>
          </p:cNvSpPr>
          <p:nvPr>
            <p:ph type="sldNum" sz="quarter" idx="14"/>
          </p:nvPr>
        </p:nvSpPr>
        <p:spPr/>
        <p:txBody>
          <a:bodyPr/>
          <a:lstStyle>
            <a:lvl1pPr>
              <a:defRPr/>
            </a:lvl1pPr>
          </a:lstStyle>
          <a:p>
            <a:pPr>
              <a:defRPr/>
            </a:pPr>
            <a:fld id="{B8855731-6640-9940-A6A5-A71428D907BE}" type="slidenum">
              <a:rPr lang="en-CA"/>
              <a:pPr>
                <a:defRPr/>
              </a:pPr>
              <a:t>‹#›</a:t>
            </a:fld>
            <a:endParaRPr lang="en-CA" dirty="0"/>
          </a:p>
        </p:txBody>
      </p:sp>
      <p:sp>
        <p:nvSpPr>
          <p:cNvPr id="5" name="Footer Placeholder 8">
            <a:extLst>
              <a:ext uri="{FF2B5EF4-FFF2-40B4-BE49-F238E27FC236}">
                <a16:creationId xmlns:a16="http://schemas.microsoft.com/office/drawing/2014/main" id="{B849A098-CCA4-3A4F-878E-E5541F75E1D6}"/>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374913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7053619B-EA69-CC41-B889-C42823975142}"/>
              </a:ext>
            </a:extLst>
          </p:cNvPr>
          <p:cNvSpPr>
            <a:spLocks noGrp="1"/>
          </p:cNvSpPr>
          <p:nvPr>
            <p:ph type="sldNum" sz="quarter" idx="10"/>
          </p:nvPr>
        </p:nvSpPr>
        <p:spPr/>
        <p:txBody>
          <a:bodyPr/>
          <a:lstStyle>
            <a:lvl1pPr>
              <a:defRPr/>
            </a:lvl1pPr>
          </a:lstStyle>
          <a:p>
            <a:pPr>
              <a:defRPr/>
            </a:pPr>
            <a:fld id="{FB4E2024-8657-3E46-95E8-D957679B4542}" type="slidenum">
              <a:rPr lang="en-CA"/>
              <a:pPr>
                <a:defRPr/>
              </a:pPr>
              <a:t>‹#›</a:t>
            </a:fld>
            <a:endParaRPr lang="en-CA" dirty="0"/>
          </a:p>
        </p:txBody>
      </p:sp>
      <p:sp>
        <p:nvSpPr>
          <p:cNvPr id="4" name="Footer Placeholder 8">
            <a:extLst>
              <a:ext uri="{FF2B5EF4-FFF2-40B4-BE49-F238E27FC236}">
                <a16:creationId xmlns:a16="http://schemas.microsoft.com/office/drawing/2014/main" id="{F2E7AA10-D504-C643-9E42-5F1969EFD276}"/>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4116363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C5D9149B-10A7-A04B-9151-7C5E26C8D3B2}"/>
              </a:ext>
            </a:extLst>
          </p:cNvPr>
          <p:cNvSpPr>
            <a:spLocks noGrp="1"/>
          </p:cNvSpPr>
          <p:nvPr>
            <p:ph type="sldNum" sz="quarter" idx="10"/>
          </p:nvPr>
        </p:nvSpPr>
        <p:spPr/>
        <p:txBody>
          <a:bodyPr/>
          <a:lstStyle>
            <a:lvl1pPr>
              <a:defRPr/>
            </a:lvl1pPr>
          </a:lstStyle>
          <a:p>
            <a:pPr>
              <a:defRPr/>
            </a:pPr>
            <a:fld id="{F40E5242-0CF4-DE4D-A917-62E8F0811CF0}" type="slidenum">
              <a:rPr lang="en-CA"/>
              <a:pPr>
                <a:defRPr/>
              </a:pPr>
              <a:t>‹#›</a:t>
            </a:fld>
            <a:endParaRPr lang="en-CA" dirty="0"/>
          </a:p>
        </p:txBody>
      </p:sp>
      <p:sp>
        <p:nvSpPr>
          <p:cNvPr id="3" name="Footer Placeholder 8">
            <a:extLst>
              <a:ext uri="{FF2B5EF4-FFF2-40B4-BE49-F238E27FC236}">
                <a16:creationId xmlns:a16="http://schemas.microsoft.com/office/drawing/2014/main" id="{388FCE85-A11C-6845-9312-1735334F3173}"/>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17540738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0133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4" name="Slide Number Placeholder 6">
            <a:extLst>
              <a:ext uri="{FF2B5EF4-FFF2-40B4-BE49-F238E27FC236}">
                <a16:creationId xmlns:a16="http://schemas.microsoft.com/office/drawing/2014/main" id="{00CCB0B7-E8CA-6949-9EF2-68D9E7F1233A}"/>
              </a:ext>
            </a:extLst>
          </p:cNvPr>
          <p:cNvSpPr>
            <a:spLocks noGrp="1"/>
          </p:cNvSpPr>
          <p:nvPr>
            <p:ph type="sldNum" sz="quarter" idx="13"/>
          </p:nvPr>
        </p:nvSpPr>
        <p:spPr/>
        <p:txBody>
          <a:bodyPr/>
          <a:lstStyle>
            <a:lvl1pPr>
              <a:defRPr/>
            </a:lvl1pPr>
          </a:lstStyle>
          <a:p>
            <a:pPr>
              <a:defRPr/>
            </a:pPr>
            <a:fld id="{7AE33A7C-1BB8-524D-B1E6-EA99F7FDC57E}" type="slidenum">
              <a:rPr lang="en-CA"/>
              <a:pPr>
                <a:defRPr/>
              </a:pPr>
              <a:t>‹#›</a:t>
            </a:fld>
            <a:endParaRPr lang="en-CA" dirty="0"/>
          </a:p>
        </p:txBody>
      </p:sp>
      <p:sp>
        <p:nvSpPr>
          <p:cNvPr id="5" name="Footer Placeholder 8">
            <a:extLst>
              <a:ext uri="{FF2B5EF4-FFF2-40B4-BE49-F238E27FC236}">
                <a16:creationId xmlns:a16="http://schemas.microsoft.com/office/drawing/2014/main" id="{E0130DD3-AA7C-9B40-BACE-A819EB34EA06}"/>
              </a:ext>
            </a:extLst>
          </p:cNvPr>
          <p:cNvSpPr>
            <a:spLocks noGrp="1"/>
          </p:cNvSpPr>
          <p:nvPr>
            <p:ph type="ftr" sz="quarter" idx="14"/>
          </p:nvPr>
        </p:nvSpPr>
        <p:spPr/>
        <p:txBody>
          <a:bodyPr/>
          <a:lstStyle>
            <a:lvl1pPr>
              <a:defRPr/>
            </a:lvl1pPr>
          </a:lstStyle>
          <a:p>
            <a:pPr>
              <a:defRPr/>
            </a:pPr>
            <a:endParaRPr lang="en-CA" dirty="0"/>
          </a:p>
        </p:txBody>
      </p:sp>
    </p:spTree>
    <p:extLst>
      <p:ext uri="{BB962C8B-B14F-4D97-AF65-F5344CB8AC3E}">
        <p14:creationId xmlns:p14="http://schemas.microsoft.com/office/powerpoint/2010/main" val="2188296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36B5743-F25A-0841-BADB-C74BD682F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988" y="2914650"/>
            <a:ext cx="1724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4D58B31-C083-574C-AD7B-09619DFADFEC}"/>
              </a:ext>
            </a:extLst>
          </p:cNvPr>
          <p:cNvSpPr>
            <a:spLocks noGrp="1"/>
          </p:cNvSpPr>
          <p:nvPr>
            <p:ph type="sldNum" sz="quarter" idx="10"/>
          </p:nvPr>
        </p:nvSpPr>
        <p:spPr/>
        <p:txBody>
          <a:bodyPr/>
          <a:lstStyle>
            <a:lvl1pPr>
              <a:defRPr/>
            </a:lvl1pPr>
          </a:lstStyle>
          <a:p>
            <a:pPr>
              <a:defRPr/>
            </a:pPr>
            <a:fld id="{D8CAFEF9-7C75-534C-B282-CE9104EBA85A}" type="slidenum">
              <a:rPr lang="en-CA"/>
              <a:pPr>
                <a:defRPr/>
              </a:pPr>
              <a:t>‹#›</a:t>
            </a:fld>
            <a:endParaRPr lang="en-CA" dirty="0"/>
          </a:p>
        </p:txBody>
      </p:sp>
      <p:sp>
        <p:nvSpPr>
          <p:cNvPr id="4" name="Footer Placeholder 3">
            <a:extLst>
              <a:ext uri="{FF2B5EF4-FFF2-40B4-BE49-F238E27FC236}">
                <a16:creationId xmlns:a16="http://schemas.microsoft.com/office/drawing/2014/main" id="{48783337-46FD-CF4D-ACD4-761BCDB932A5}"/>
              </a:ext>
            </a:extLst>
          </p:cNvPr>
          <p:cNvSpPr>
            <a:spLocks noGrp="1"/>
          </p:cNvSpPr>
          <p:nvPr>
            <p:ph type="ftr" sz="quarter" idx="11"/>
          </p:nvPr>
        </p:nvSpPr>
        <p:spPr/>
        <p:txBody>
          <a:bodyPr/>
          <a:lstStyle>
            <a:lvl1pPr>
              <a:defRPr/>
            </a:lvl1pPr>
          </a:lstStyle>
          <a:p>
            <a:pPr>
              <a:defRPr/>
            </a:pPr>
            <a:endParaRPr lang="en-CA" dirty="0"/>
          </a:p>
        </p:txBody>
      </p:sp>
    </p:spTree>
    <p:extLst>
      <p:ext uri="{BB962C8B-B14F-4D97-AF65-F5344CB8AC3E}">
        <p14:creationId xmlns:p14="http://schemas.microsoft.com/office/powerpoint/2010/main" val="10446166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
        <p:nvSpPr>
          <p:cNvPr id="4" name="Date Placeholder 3">
            <a:extLst>
              <a:ext uri="{FF2B5EF4-FFF2-40B4-BE49-F238E27FC236}">
                <a16:creationId xmlns:a16="http://schemas.microsoft.com/office/drawing/2014/main" id="{532BEC0A-05DA-3C42-98ED-5F2EDD366737}"/>
              </a:ext>
            </a:extLst>
          </p:cNvPr>
          <p:cNvSpPr>
            <a:spLocks noGrp="1"/>
          </p:cNvSpPr>
          <p:nvPr>
            <p:ph type="dt" sz="half" idx="10"/>
          </p:nvPr>
        </p:nvSpPr>
        <p:spPr>
          <a:xfrm>
            <a:off x="0" y="0"/>
            <a:ext cx="0" cy="0"/>
          </a:xfrm>
        </p:spPr>
        <p:txBody>
          <a:bodyPr/>
          <a:lstStyle>
            <a:lvl1pPr>
              <a:defRPr>
                <a:solidFill>
                  <a:srgbClr val="464646"/>
                </a:solidFill>
              </a:defRPr>
            </a:lvl1pPr>
          </a:lstStyle>
          <a:p>
            <a:pPr>
              <a:defRPr/>
            </a:pPr>
            <a:fld id="{78E97849-8623-9245-9E32-3A901F517B36}" type="datetime1">
              <a:rPr lang="en-US" altLang="en-US"/>
              <a:pPr>
                <a:defRPr/>
              </a:pPr>
              <a:t>4/16/20</a:t>
            </a:fld>
            <a:endParaRPr lang="en-US" altLang="en-US" dirty="0"/>
          </a:p>
        </p:txBody>
      </p:sp>
      <p:sp>
        <p:nvSpPr>
          <p:cNvPr id="5" name="Footer Placeholder 4">
            <a:extLst>
              <a:ext uri="{FF2B5EF4-FFF2-40B4-BE49-F238E27FC236}">
                <a16:creationId xmlns:a16="http://schemas.microsoft.com/office/drawing/2014/main" id="{D3020C5A-4437-7649-82C7-25C54BF31D7B}"/>
              </a:ext>
            </a:extLst>
          </p:cNvPr>
          <p:cNvSpPr>
            <a:spLocks noGrp="1"/>
          </p:cNvSpPr>
          <p:nvPr>
            <p:ph type="ftr" sz="quarter" idx="11"/>
          </p:nvPr>
        </p:nvSpPr>
        <p:spPr/>
        <p:txBody>
          <a:bodyPr/>
          <a:lstStyle>
            <a:lvl1pPr>
              <a:defRPr>
                <a:solidFill>
                  <a:srgbClr val="464646"/>
                </a:solidFill>
              </a:defRPr>
            </a:lvl1pPr>
          </a:lstStyle>
          <a:p>
            <a:pPr>
              <a:defRPr/>
            </a:pPr>
            <a:r>
              <a:rPr lang="en-US" dirty="0"/>
              <a:t>World of Watson2016 </a:t>
            </a:r>
          </a:p>
        </p:txBody>
      </p:sp>
      <p:sp>
        <p:nvSpPr>
          <p:cNvPr id="6" name="Slide Number Placeholder 5">
            <a:extLst>
              <a:ext uri="{FF2B5EF4-FFF2-40B4-BE49-F238E27FC236}">
                <a16:creationId xmlns:a16="http://schemas.microsoft.com/office/drawing/2014/main" id="{9524F18F-2FB8-5248-AF68-6C72E88E7B00}"/>
              </a:ext>
            </a:extLst>
          </p:cNvPr>
          <p:cNvSpPr>
            <a:spLocks noGrp="1"/>
          </p:cNvSpPr>
          <p:nvPr>
            <p:ph type="sldNum" sz="quarter" idx="12"/>
          </p:nvPr>
        </p:nvSpPr>
        <p:spPr/>
        <p:txBody>
          <a:bodyPr/>
          <a:lstStyle>
            <a:lvl1pPr>
              <a:defRPr>
                <a:solidFill>
                  <a:srgbClr val="464646"/>
                </a:solidFill>
              </a:defRPr>
            </a:lvl1pPr>
          </a:lstStyle>
          <a:p>
            <a:pPr>
              <a:defRPr/>
            </a:pPr>
            <a:fld id="{8F690A40-1085-8C45-837F-78CF855AC509}" type="slidenum">
              <a:rPr lang="en-US" altLang="en-US"/>
              <a:pPr>
                <a:defRPr/>
              </a:pPr>
              <a:t>‹#›</a:t>
            </a:fld>
            <a:endParaRPr lang="en-US" altLang="en-US" dirty="0"/>
          </a:p>
        </p:txBody>
      </p:sp>
    </p:spTree>
    <p:extLst>
      <p:ext uri="{BB962C8B-B14F-4D97-AF65-F5344CB8AC3E}">
        <p14:creationId xmlns:p14="http://schemas.microsoft.com/office/powerpoint/2010/main" val="14071345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6">
            <a:extLst>
              <a:ext uri="{FF2B5EF4-FFF2-40B4-BE49-F238E27FC236}">
                <a16:creationId xmlns:a16="http://schemas.microsoft.com/office/drawing/2014/main" id="{0434867B-9984-FD40-A70E-D9FC43BA6505}"/>
              </a:ext>
            </a:extLst>
          </p:cNvPr>
          <p:cNvSpPr>
            <a:spLocks noGrp="1"/>
          </p:cNvSpPr>
          <p:nvPr>
            <p:ph type="sldNum" sz="quarter" idx="10"/>
          </p:nvPr>
        </p:nvSpPr>
        <p:spPr/>
        <p:txBody>
          <a:bodyPr/>
          <a:lstStyle>
            <a:lvl1pPr algn="r">
              <a:defRPr sz="800" baseline="0">
                <a:solidFill>
                  <a:schemeClr val="tx1"/>
                </a:solidFill>
                <a:latin typeface="+mn-lt"/>
                <a:ea typeface="Arial" charset="0"/>
                <a:cs typeface="Arial" charset="0"/>
              </a:defRPr>
            </a:lvl1pPr>
          </a:lstStyle>
          <a:p>
            <a:pPr>
              <a:defRPr/>
            </a:pPr>
            <a:fld id="{915B863A-49EA-E740-88D1-E3B33921C0E5}" type="slidenum">
              <a:rPr lang="en-US"/>
              <a:pPr>
                <a:defRPr/>
              </a:pPr>
              <a:t>‹#›</a:t>
            </a:fld>
            <a:endParaRPr lang="en-US" dirty="0"/>
          </a:p>
        </p:txBody>
      </p:sp>
      <p:sp>
        <p:nvSpPr>
          <p:cNvPr id="4" name="Footer Placeholder 8">
            <a:extLst>
              <a:ext uri="{FF2B5EF4-FFF2-40B4-BE49-F238E27FC236}">
                <a16:creationId xmlns:a16="http://schemas.microsoft.com/office/drawing/2014/main" id="{D098E4B6-4F79-F946-A204-94017556AF02}"/>
              </a:ext>
            </a:extLst>
          </p:cNvPr>
          <p:cNvSpPr>
            <a:spLocks noGrp="1"/>
          </p:cNvSpPr>
          <p:nvPr>
            <p:ph type="ftr" sz="quarter" idx="11"/>
          </p:nvPr>
        </p:nvSpPr>
        <p:spPr/>
        <p:txBody>
          <a:bodyPr/>
          <a:lstStyle>
            <a:lvl1pPr algn="l">
              <a:defRPr sz="800" baseline="0">
                <a:solidFill>
                  <a:schemeClr val="tx1"/>
                </a:solidFill>
                <a:latin typeface="+mn-lt"/>
                <a:ea typeface="Arial" charset="0"/>
                <a:cs typeface="Arial" charset="0"/>
              </a:defRPr>
            </a:lvl1pPr>
          </a:lstStyle>
          <a:p>
            <a:pPr>
              <a:defRPr/>
            </a:pPr>
            <a:r>
              <a:rPr lang="de-DE"/>
              <a:t>IBM Cloud / © 2019 IBM Corporation</a:t>
            </a:r>
            <a:endParaRPr lang="en-US" dirty="0"/>
          </a:p>
        </p:txBody>
      </p:sp>
    </p:spTree>
    <p:extLst>
      <p:ext uri="{BB962C8B-B14F-4D97-AF65-F5344CB8AC3E}">
        <p14:creationId xmlns:p14="http://schemas.microsoft.com/office/powerpoint/2010/main" val="38883867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E76611-DC6B-5E42-8B67-1FC799C24C3F}"/>
              </a:ext>
            </a:extLst>
          </p:cNvPr>
          <p:cNvSpPr>
            <a:spLocks noGrp="1"/>
          </p:cNvSpPr>
          <p:nvPr>
            <p:ph type="dt" sz="half" idx="10"/>
          </p:nvPr>
        </p:nvSpPr>
        <p:spPr>
          <a:xfrm>
            <a:off x="0" y="0"/>
            <a:ext cx="0" cy="0"/>
          </a:xfrm>
        </p:spPr>
        <p:txBody>
          <a:bodyPr/>
          <a:lstStyle>
            <a:lvl1pPr>
              <a:defRPr/>
            </a:lvl1pPr>
          </a:lstStyle>
          <a:p>
            <a:pPr>
              <a:defRPr/>
            </a:pPr>
            <a:fld id="{6794D1FF-6C6A-A84B-B4C7-05576C6B546F}" type="datetimeFigureOut">
              <a:rPr lang="en-US"/>
              <a:pPr>
                <a:defRPr/>
              </a:pPr>
              <a:t>4/16/20</a:t>
            </a:fld>
            <a:endParaRPr lang="en-US" dirty="0"/>
          </a:p>
        </p:txBody>
      </p:sp>
      <p:sp>
        <p:nvSpPr>
          <p:cNvPr id="3" name="Footer Placeholder 2">
            <a:extLst>
              <a:ext uri="{FF2B5EF4-FFF2-40B4-BE49-F238E27FC236}">
                <a16:creationId xmlns:a16="http://schemas.microsoft.com/office/drawing/2014/main" id="{06113ADE-50A5-9A42-BFBF-B8825C16B556}"/>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3">
            <a:extLst>
              <a:ext uri="{FF2B5EF4-FFF2-40B4-BE49-F238E27FC236}">
                <a16:creationId xmlns:a16="http://schemas.microsoft.com/office/drawing/2014/main" id="{AAA6E9A7-CB58-E947-8FD7-5FECA7EBB08F}"/>
              </a:ext>
            </a:extLst>
          </p:cNvPr>
          <p:cNvSpPr>
            <a:spLocks noGrp="1"/>
          </p:cNvSpPr>
          <p:nvPr>
            <p:ph type="sldNum" sz="quarter" idx="12"/>
          </p:nvPr>
        </p:nvSpPr>
        <p:spPr/>
        <p:txBody>
          <a:bodyPr/>
          <a:lstStyle>
            <a:lvl1pPr>
              <a:defRPr/>
            </a:lvl1pPr>
          </a:lstStyle>
          <a:p>
            <a:pPr>
              <a:defRPr/>
            </a:pPr>
            <a:fld id="{94542964-9715-424E-9A37-BA9CD5036649}" type="slidenum">
              <a:rPr lang="en-US"/>
              <a:pPr>
                <a:defRPr/>
              </a:pPr>
              <a:t>‹#›</a:t>
            </a:fld>
            <a:endParaRPr lang="en-US" dirty="0"/>
          </a:p>
        </p:txBody>
      </p:sp>
    </p:spTree>
    <p:extLst>
      <p:ext uri="{BB962C8B-B14F-4D97-AF65-F5344CB8AC3E}">
        <p14:creationId xmlns:p14="http://schemas.microsoft.com/office/powerpoint/2010/main" val="2697539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4_Section Page Slide 2">
    <p:spTree>
      <p:nvGrpSpPr>
        <p:cNvPr id="1" name=""/>
        <p:cNvGrpSpPr/>
        <p:nvPr/>
      </p:nvGrpSpPr>
      <p:grpSpPr>
        <a:xfrm>
          <a:off x="0" y="0"/>
          <a:ext cx="0" cy="0"/>
          <a:chOff x="0" y="0"/>
          <a:chExt cx="0" cy="0"/>
        </a:xfrm>
      </p:grpSpPr>
      <p:pic>
        <p:nvPicPr>
          <p:cNvPr id="3" name="Picture 5"/>
          <p:cNvPicPr>
            <a:picLocks noChangeAspect="1"/>
          </p:cNvPicPr>
          <p:nvPr/>
        </p:nvPicPr>
        <p:blipFill>
          <a:blip r:embed="rId2">
            <a:duotone>
              <a:prstClr val="black"/>
              <a:schemeClr val="accent1">
                <a:tint val="45000"/>
                <a:satMod val="400000"/>
              </a:schemeClr>
            </a:duotone>
          </a:blip>
          <a:srcRect/>
          <a:stretch>
            <a:fillRect/>
          </a:stretch>
        </p:blipFill>
        <p:spPr bwMode="auto">
          <a:xfrm>
            <a:off x="5645153" y="2443084"/>
            <a:ext cx="901700" cy="861483"/>
          </a:xfrm>
          <a:prstGeom prst="rect">
            <a:avLst/>
          </a:prstGeom>
          <a:noFill/>
          <a:ln w="9525">
            <a:noFill/>
            <a:miter lim="800000"/>
            <a:headEnd/>
            <a:tailEnd/>
          </a:ln>
        </p:spPr>
      </p:pic>
      <p:sp>
        <p:nvSpPr>
          <p:cNvPr id="9" name="Title 8"/>
          <p:cNvSpPr>
            <a:spLocks noGrp="1"/>
          </p:cNvSpPr>
          <p:nvPr>
            <p:ph type="title"/>
          </p:nvPr>
        </p:nvSpPr>
        <p:spPr>
          <a:xfrm>
            <a:off x="451103" y="3277086"/>
            <a:ext cx="11338560" cy="609091"/>
          </a:xfrm>
        </p:spPr>
        <p:txBody>
          <a:bodyPr anchor="b"/>
          <a:lstStyle>
            <a:lvl1pPr algn="ctr">
              <a:defRPr sz="4398">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12030623"/>
      </p:ext>
    </p:extLst>
  </p:cSld>
  <p:clrMapOvr>
    <a:masterClrMapping/>
  </p:clrMapOvr>
  <p:hf hdr="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2_Title Slide 2">
    <p:spTree>
      <p:nvGrpSpPr>
        <p:cNvPr id="1" name=""/>
        <p:cNvGrpSpPr/>
        <p:nvPr/>
      </p:nvGrpSpPr>
      <p:grpSpPr>
        <a:xfrm>
          <a:off x="0" y="0"/>
          <a:ext cx="0" cy="0"/>
          <a:chOff x="0" y="0"/>
          <a:chExt cx="0" cy="0"/>
        </a:xfrm>
      </p:grpSpPr>
      <p:pic>
        <p:nvPicPr>
          <p:cNvPr id="5" name="Picture 5" descr="Cloud app_v2.1reprod2long.jpg"/>
          <p:cNvPicPr>
            <a:picLocks noChangeAspect="1"/>
          </p:cNvPicPr>
          <p:nvPr/>
        </p:nvPicPr>
        <p:blipFill>
          <a:blip r:embed="rId2"/>
          <a:srcRect/>
          <a:stretch>
            <a:fillRect/>
          </a:stretch>
        </p:blipFill>
        <p:spPr bwMode="auto">
          <a:xfrm>
            <a:off x="0" y="3"/>
            <a:ext cx="12192000" cy="2514600"/>
          </a:xfrm>
          <a:prstGeom prst="rect">
            <a:avLst/>
          </a:prstGeom>
          <a:noFill/>
          <a:ln w="9525">
            <a:noFill/>
            <a:miter lim="800000"/>
            <a:headEnd/>
            <a:tailEnd/>
          </a:ln>
        </p:spPr>
      </p:pic>
      <p:sp>
        <p:nvSpPr>
          <p:cNvPr id="8" name="Rectangle 5"/>
          <p:cNvSpPr>
            <a:spLocks noChangeArrowheads="1"/>
          </p:cNvSpPr>
          <p:nvPr/>
        </p:nvSpPr>
        <p:spPr bwMode="auto">
          <a:xfrm>
            <a:off x="0" y="21893"/>
            <a:ext cx="12192000" cy="2492707"/>
          </a:xfrm>
          <a:prstGeom prst="rect">
            <a:avLst/>
          </a:prstGeom>
          <a:solidFill>
            <a:schemeClr val="accent2">
              <a:alpha val="50000"/>
            </a:schemeClr>
          </a:solidFill>
          <a:ln w="9525" algn="ctr">
            <a:noFill/>
            <a:round/>
            <a:headEnd/>
            <a:tailEnd/>
          </a:ln>
        </p:spPr>
        <p:txBody>
          <a:bodyPr lIns="0" tIns="0" rIns="0" bIns="0"/>
          <a:lstStyle/>
          <a:p>
            <a:pPr fontAlgn="base">
              <a:lnSpc>
                <a:spcPct val="90000"/>
              </a:lnSpc>
              <a:spcBef>
                <a:spcPct val="0"/>
              </a:spcBef>
              <a:spcAft>
                <a:spcPct val="0"/>
              </a:spcAft>
            </a:pPr>
            <a:endParaRPr lang="en-US" sz="2667" dirty="0">
              <a:solidFill>
                <a:prstClr val="black"/>
              </a:solidFill>
              <a:ea typeface="MS PGothic" pitchFamily="34" charset="-128"/>
            </a:endParaRPr>
          </a:p>
        </p:txBody>
      </p:sp>
      <p:sp>
        <p:nvSpPr>
          <p:cNvPr id="6" name="TextBox 1"/>
          <p:cNvSpPr txBox="1">
            <a:spLocks noChangeArrowheads="1"/>
          </p:cNvSpPr>
          <p:nvPr/>
        </p:nvSpPr>
        <p:spPr bwMode="auto">
          <a:xfrm>
            <a:off x="438152" y="6544737"/>
            <a:ext cx="781049" cy="218017"/>
          </a:xfrm>
          <a:prstGeom prst="rect">
            <a:avLst/>
          </a:prstGeom>
          <a:noFill/>
          <a:ln>
            <a:noFill/>
          </a:ln>
        </p:spPr>
        <p:txBody>
          <a:bodyPr lIns="0" tIns="0" rIns="0" bIns="0"/>
          <a:lstStyle/>
          <a:p>
            <a:pPr fontAlgn="base">
              <a:lnSpc>
                <a:spcPct val="90000"/>
              </a:lnSpc>
              <a:spcBef>
                <a:spcPct val="0"/>
              </a:spcBef>
              <a:spcAft>
                <a:spcPct val="0"/>
              </a:spcAft>
              <a:defRPr/>
            </a:pPr>
            <a:fld id="{1B3DDAC6-EFC3-4C9D-BF99-D7E44960CFFD}" type="slidenum">
              <a:rPr lang="en-US" altLang="en-US" sz="800">
                <a:solidFill>
                  <a:srgbClr val="7F7F7F"/>
                </a:solidFill>
                <a:ea typeface="MS PGothic" pitchFamily="34" charset="-128"/>
                <a:cs typeface="Arial" pitchFamily="34" charset="0"/>
              </a:rPr>
              <a:pPr fontAlgn="base">
                <a:lnSpc>
                  <a:spcPct val="90000"/>
                </a:lnSpc>
                <a:spcBef>
                  <a:spcPct val="0"/>
                </a:spcBef>
                <a:spcAft>
                  <a:spcPct val="0"/>
                </a:spcAft>
                <a:defRPr/>
              </a:pPr>
              <a:t>‹#›</a:t>
            </a:fld>
            <a:endParaRPr lang="en-US" altLang="en-US" sz="800" dirty="0">
              <a:solidFill>
                <a:srgbClr val="7F7F7F"/>
              </a:solidFill>
              <a:ea typeface="MS PGothic" pitchFamily="34" charset="-128"/>
              <a:cs typeface="Arial" pitchFamily="34" charset="0"/>
            </a:endParaRPr>
          </a:p>
        </p:txBody>
      </p:sp>
      <p:pic>
        <p:nvPicPr>
          <p:cNvPr id="7" name="Picture 1110"/>
          <p:cNvPicPr>
            <a:picLocks noChangeAspect="1"/>
          </p:cNvPicPr>
          <p:nvPr/>
        </p:nvPicPr>
        <p:blipFill>
          <a:blip r:embed="rId2"/>
          <a:srcRect t="37547" r="7143"/>
          <a:stretch>
            <a:fillRect/>
          </a:stretch>
        </p:blipFill>
        <p:spPr bwMode="auto">
          <a:xfrm>
            <a:off x="11722102" y="6032504"/>
            <a:ext cx="247651" cy="690033"/>
          </a:xfrm>
          <a:prstGeom prst="rect">
            <a:avLst/>
          </a:prstGeom>
          <a:noFill/>
          <a:ln w="9525">
            <a:noFill/>
            <a:miter lim="800000"/>
            <a:headEnd/>
            <a:tailEnd/>
          </a:ln>
        </p:spPr>
      </p:pic>
      <p:sp>
        <p:nvSpPr>
          <p:cNvPr id="15" name="Text Placeholder 5"/>
          <p:cNvSpPr>
            <a:spLocks noGrp="1"/>
          </p:cNvSpPr>
          <p:nvPr>
            <p:ph type="body" sz="quarter" idx="10"/>
          </p:nvPr>
        </p:nvSpPr>
        <p:spPr>
          <a:xfrm>
            <a:off x="228600" y="1828801"/>
            <a:ext cx="11338560" cy="338328"/>
          </a:xfrm>
        </p:spPr>
        <p:txBody>
          <a:bodyPr anchor="b"/>
          <a:lstStyle>
            <a:lvl1pPr marL="0" indent="0">
              <a:spcBef>
                <a:spcPts val="1320"/>
              </a:spcBef>
              <a:buNone/>
              <a:defRPr sz="2133">
                <a:solidFill>
                  <a:schemeClr val="bg1"/>
                </a:solidFill>
              </a:defRPr>
            </a:lvl1pPr>
            <a:lvl5pPr>
              <a:buNone/>
              <a:defRPr/>
            </a:lvl5pPr>
          </a:lstStyle>
          <a:p>
            <a:pPr lvl="0"/>
            <a:r>
              <a:rPr lang="en-US"/>
              <a:t>Click to edit Master text styles</a:t>
            </a:r>
          </a:p>
        </p:txBody>
      </p:sp>
      <p:sp>
        <p:nvSpPr>
          <p:cNvPr id="16" name="Title 8"/>
          <p:cNvSpPr>
            <a:spLocks noGrp="1"/>
          </p:cNvSpPr>
          <p:nvPr>
            <p:ph type="title"/>
          </p:nvPr>
        </p:nvSpPr>
        <p:spPr>
          <a:xfrm>
            <a:off x="228600" y="1444967"/>
            <a:ext cx="11338560" cy="332412"/>
          </a:xfrm>
        </p:spPr>
        <p:txBody>
          <a:bodyPr anchor="b"/>
          <a:lstStyle>
            <a:lvl1pPr>
              <a:defRPr sz="2400" b="1">
                <a:solidFill>
                  <a:schemeClr val="bg1"/>
                </a:solidFill>
              </a:defRPr>
            </a:lvl1pPr>
          </a:lstStyle>
          <a:p>
            <a:r>
              <a:rPr lang="en-US"/>
              <a:t>Click to edit Master title style</a:t>
            </a:r>
            <a:endParaRPr lang="en-US" dirty="0"/>
          </a:p>
        </p:txBody>
      </p:sp>
      <p:sp>
        <p:nvSpPr>
          <p:cNvPr id="17" name="Text Placeholder 7"/>
          <p:cNvSpPr>
            <a:spLocks noGrp="1"/>
          </p:cNvSpPr>
          <p:nvPr>
            <p:ph type="body" sz="quarter" idx="11"/>
          </p:nvPr>
        </p:nvSpPr>
        <p:spPr>
          <a:xfrm>
            <a:off x="419101" y="3048000"/>
            <a:ext cx="11407140" cy="1371600"/>
          </a:xfrm>
        </p:spPr>
        <p:txBody>
          <a:bodyPr/>
          <a:lstStyle>
            <a:lvl1pPr marL="171442" marR="0" indent="-171442" algn="l" defTabSz="1219142" rtl="0" eaLnBrk="0" fontAlgn="base" latinLnBrk="0" hangingPunct="0">
              <a:lnSpc>
                <a:spcPct val="100000"/>
              </a:lnSpc>
              <a:spcBef>
                <a:spcPct val="50000"/>
              </a:spcBef>
              <a:spcAft>
                <a:spcPct val="0"/>
              </a:spcAft>
              <a:buClr>
                <a:srgbClr val="6D6E70"/>
              </a:buClr>
              <a:buSzPct val="90000"/>
              <a:buFont typeface="Wingdings" panose="05000000000000000000" pitchFamily="2" charset="2"/>
              <a:buChar char="§"/>
              <a:tabLst/>
              <a:defRPr sz="1600"/>
            </a:lvl1pPr>
            <a:lvl2pPr marL="507976" marR="0" indent="-162976" algn="l" defTabSz="1219142" rtl="0" eaLnBrk="0" fontAlgn="base" latinLnBrk="0" hangingPunct="0">
              <a:lnSpc>
                <a:spcPct val="100000"/>
              </a:lnSpc>
              <a:spcBef>
                <a:spcPct val="0"/>
              </a:spcBef>
              <a:spcAft>
                <a:spcPct val="0"/>
              </a:spcAft>
              <a:buClr>
                <a:srgbClr val="6D6E70"/>
              </a:buClr>
              <a:buSzPct val="90000"/>
              <a:buFont typeface="Arial" panose="020B0604020202020204" pitchFamily="34" charset="0"/>
              <a:buChar char="–"/>
              <a:tabLst/>
              <a:defRPr/>
            </a:lvl2pPr>
            <a:lvl3pPr marL="855094" marR="0" indent="-171442" algn="l" defTabSz="1219142" rtl="0" eaLnBrk="0" fontAlgn="base" latinLnBrk="0" hangingPunct="0">
              <a:lnSpc>
                <a:spcPct val="100000"/>
              </a:lnSpc>
              <a:spcBef>
                <a:spcPct val="0"/>
              </a:spcBef>
              <a:spcAft>
                <a:spcPct val="0"/>
              </a:spcAft>
              <a:buClr>
                <a:srgbClr val="6D6E70"/>
              </a:buClr>
              <a:buSzPct val="90000"/>
              <a:buFont typeface="Wingdings" panose="05000000000000000000" pitchFamily="2" charset="2"/>
              <a:buChar char="§"/>
              <a:tabLst/>
              <a:defRPr/>
            </a:lvl3pPr>
            <a:lvl4pPr marL="1202212" marR="0" indent="-171442" algn="l" defTabSz="1219142" rtl="0" eaLnBrk="0" fontAlgn="base" latinLnBrk="0" hangingPunct="0">
              <a:lnSpc>
                <a:spcPct val="100000"/>
              </a:lnSpc>
              <a:spcBef>
                <a:spcPct val="20000"/>
              </a:spcBef>
              <a:spcAft>
                <a:spcPct val="0"/>
              </a:spcAft>
              <a:buClr>
                <a:srgbClr val="FFFFFF"/>
              </a:buClr>
              <a:buSzTx/>
              <a:buFontTx/>
              <a:buNone/>
              <a:tabLst/>
              <a:defRPr/>
            </a:lvl4pPr>
            <a:lvl5pPr marL="1538746" marR="0" indent="-162976" algn="l" defTabSz="1219142" rtl="0" eaLnBrk="0" fontAlgn="base" latinLnBrk="0" hangingPunct="0">
              <a:lnSpc>
                <a:spcPct val="100000"/>
              </a:lnSpc>
              <a:spcBef>
                <a:spcPct val="20000"/>
              </a:spcBef>
              <a:spcAft>
                <a:spcPct val="0"/>
              </a:spcAft>
              <a:buClr>
                <a:srgbClr val="FFFFFF"/>
              </a:buClr>
              <a:buSzTx/>
              <a:buFontTx/>
              <a:buChar char="»"/>
              <a:tabLst/>
              <a:defRPr/>
            </a:lvl5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US" altLang="en-US" noProof="0" dirty="0"/>
          </a:p>
        </p:txBody>
      </p:sp>
    </p:spTree>
    <p:extLst>
      <p:ext uri="{BB962C8B-B14F-4D97-AF65-F5344CB8AC3E}">
        <p14:creationId xmlns:p14="http://schemas.microsoft.com/office/powerpoint/2010/main" val="2709267969"/>
      </p:ext>
    </p:extLst>
  </p:cSld>
  <p:clrMapOvr>
    <a:masterClrMapping/>
  </p:clrMapOvr>
  <p:hf hdr="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5_Section Page Slide 2">
    <p:spTree>
      <p:nvGrpSpPr>
        <p:cNvPr id="1" name=""/>
        <p:cNvGrpSpPr/>
        <p:nvPr/>
      </p:nvGrpSpPr>
      <p:grpSpPr>
        <a:xfrm>
          <a:off x="0" y="0"/>
          <a:ext cx="0" cy="0"/>
          <a:chOff x="0" y="0"/>
          <a:chExt cx="0" cy="0"/>
        </a:xfrm>
      </p:grpSpPr>
      <p:sp>
        <p:nvSpPr>
          <p:cNvPr id="9" name="Title 8"/>
          <p:cNvSpPr>
            <a:spLocks noGrp="1"/>
          </p:cNvSpPr>
          <p:nvPr>
            <p:ph type="title"/>
          </p:nvPr>
        </p:nvSpPr>
        <p:spPr>
          <a:xfrm>
            <a:off x="451103" y="3047092"/>
            <a:ext cx="11338560" cy="548111"/>
          </a:xfrm>
        </p:spPr>
        <p:txBody>
          <a:bodyPr anchor="b"/>
          <a:lstStyle>
            <a:lvl1pPr algn="ctr">
              <a:defRPr sz="3958">
                <a:solidFill>
                  <a:schemeClr val="tx1">
                    <a:lumMod val="65000"/>
                    <a:lumOff val="3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093105513"/>
      </p:ext>
    </p:extLst>
  </p:cSld>
  <p:clrMapOvr>
    <a:overrideClrMapping bg1="dk1" tx1="lt1" bg2="dk2" tx2="lt2" accent1="accent1" accent2="accent2" accent3="accent3" accent4="accent4" accent5="accent5" accent6="accent6" hlink="hlink" folHlink="folHlink"/>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
        <p:nvSpPr>
          <p:cNvPr id="5" name="Slide Number Placeholder 6">
            <a:extLst>
              <a:ext uri="{FF2B5EF4-FFF2-40B4-BE49-F238E27FC236}">
                <a16:creationId xmlns:a16="http://schemas.microsoft.com/office/drawing/2014/main" id="{7F03C438-038C-F44F-8CA0-2E74ADBAAB3F}"/>
              </a:ext>
            </a:extLst>
          </p:cNvPr>
          <p:cNvSpPr>
            <a:spLocks noGrp="1"/>
          </p:cNvSpPr>
          <p:nvPr>
            <p:ph type="sldNum" sz="quarter" idx="14"/>
          </p:nvPr>
        </p:nvSpPr>
        <p:spPr/>
        <p:txBody>
          <a:bodyPr/>
          <a:lstStyle>
            <a:lvl1pPr>
              <a:defRPr/>
            </a:lvl1pPr>
          </a:lstStyle>
          <a:p>
            <a:pPr>
              <a:defRPr/>
            </a:pPr>
            <a:fld id="{36C1183E-CC5F-7D43-9271-1FA7D2D33242}" type="slidenum">
              <a:rPr lang="en-CA"/>
              <a:pPr>
                <a:defRPr/>
              </a:pPr>
              <a:t>‹#›</a:t>
            </a:fld>
            <a:endParaRPr lang="en-CA" dirty="0"/>
          </a:p>
        </p:txBody>
      </p:sp>
      <p:sp>
        <p:nvSpPr>
          <p:cNvPr id="7" name="Footer Placeholder 8">
            <a:extLst>
              <a:ext uri="{FF2B5EF4-FFF2-40B4-BE49-F238E27FC236}">
                <a16:creationId xmlns:a16="http://schemas.microsoft.com/office/drawing/2014/main" id="{6ECABE1C-5576-0D44-AF20-7F814091827C}"/>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15616769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able of contents/Agenda">
    <p:spTree>
      <p:nvGrpSpPr>
        <p:cNvPr id="1" name=""/>
        <p:cNvGrpSpPr/>
        <p:nvPr/>
      </p:nvGrpSpPr>
      <p:grpSpPr>
        <a:xfrm>
          <a:off x="0" y="0"/>
          <a:ext cx="0" cy="0"/>
          <a:chOff x="0" y="0"/>
          <a:chExt cx="0" cy="0"/>
        </a:xfrm>
      </p:grpSpPr>
      <p:sp>
        <p:nvSpPr>
          <p:cNvPr id="2" name="Title 1"/>
          <p:cNvSpPr>
            <a:spLocks noGrp="1"/>
          </p:cNvSpPr>
          <p:nvPr>
            <p:ph type="title"/>
          </p:nvPr>
        </p:nvSpPr>
        <p:spPr>
          <a:xfrm>
            <a:off x="438156" y="292101"/>
            <a:ext cx="11166825" cy="426408"/>
          </a:xfrm>
        </p:spPr>
        <p:txBody>
          <a:bodyPr/>
          <a:lstStyle>
            <a:lvl1pPr marL="0" marR="0" indent="0" algn="l" defTabSz="914358" rtl="0" eaLnBrk="1" fontAlgn="base" latinLnBrk="0" hangingPunct="1">
              <a:lnSpc>
                <a:spcPct val="90000"/>
              </a:lnSpc>
              <a:spcBef>
                <a:spcPct val="0"/>
              </a:spcBef>
              <a:spcAft>
                <a:spcPct val="0"/>
              </a:spcAft>
              <a:buClrTx/>
              <a:buSzTx/>
              <a:buFontTx/>
              <a:buNone/>
              <a:tabLst/>
              <a:defRPr sz="3079" b="0">
                <a:solidFill>
                  <a:schemeClr val="tx1"/>
                </a:solidFill>
              </a:defRPr>
            </a:lvl1pPr>
          </a:lstStyle>
          <a:p>
            <a:r>
              <a:rPr lang="en-US"/>
              <a:t>Click to edit Master title style</a:t>
            </a:r>
            <a:endParaRPr lang="en-US" dirty="0"/>
          </a:p>
        </p:txBody>
      </p:sp>
      <p:sp>
        <p:nvSpPr>
          <p:cNvPr id="6" name="Rectangle 3"/>
          <p:cNvSpPr>
            <a:spLocks noGrp="1" noChangeArrowheads="1"/>
          </p:cNvSpPr>
          <p:nvPr>
            <p:ph idx="1"/>
          </p:nvPr>
        </p:nvSpPr>
        <p:spPr bwMode="auto">
          <a:xfrm>
            <a:off x="438152" y="1128891"/>
            <a:ext cx="11166829" cy="5238043"/>
          </a:xfrm>
          <a:prstGeom prst="rect">
            <a:avLst/>
          </a:prstGeom>
          <a:noFill/>
          <a:ln>
            <a:noFill/>
          </a:ln>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ltLang="en-US" noProof="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1771327252"/>
      </p:ext>
    </p:extLst>
  </p:cSld>
  <p:clrMapOvr>
    <a:masterClrMapping/>
  </p:clrMapOvr>
  <p:hf hdr="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438155" y="292102"/>
            <a:ext cx="11334749" cy="365429"/>
          </a:xfrm>
        </p:spPr>
        <p:txBody>
          <a:bodyPr/>
          <a:lstStyle>
            <a:lvl1pPr marL="0" marR="0" indent="0" algn="l" defTabSz="914358" rtl="0" eaLnBrk="1" fontAlgn="base" latinLnBrk="0" hangingPunct="1">
              <a:lnSpc>
                <a:spcPct val="90000"/>
              </a:lnSpc>
              <a:spcBef>
                <a:spcPct val="0"/>
              </a:spcBef>
              <a:spcAft>
                <a:spcPct val="0"/>
              </a:spcAft>
              <a:buClrTx/>
              <a:buSzTx/>
              <a:buFontTx/>
              <a:buNone/>
              <a:tabLst/>
              <a:defRPr sz="2638" b="0">
                <a:solidFill>
                  <a:srgbClr val="002060"/>
                </a:solidFill>
              </a:defRPr>
            </a:lvl1pPr>
          </a:lstStyle>
          <a:p>
            <a:r>
              <a:rPr lang="en-US"/>
              <a:t>Click to edit Master title style</a:t>
            </a:r>
            <a:endParaRPr lang="en-US" dirty="0"/>
          </a:p>
        </p:txBody>
      </p:sp>
      <p:sp>
        <p:nvSpPr>
          <p:cNvPr id="7" name="Text Placeholder 6"/>
          <p:cNvSpPr>
            <a:spLocks noGrp="1"/>
          </p:cNvSpPr>
          <p:nvPr>
            <p:ph type="body" sz="quarter" idx="12"/>
          </p:nvPr>
        </p:nvSpPr>
        <p:spPr>
          <a:xfrm>
            <a:off x="4218434" y="1828801"/>
            <a:ext cx="7554468" cy="4114800"/>
          </a:xfrm>
        </p:spPr>
        <p:txBody>
          <a:bodyPr tIns="91440"/>
          <a:lstStyle>
            <a:lvl1pPr marL="0" indent="0">
              <a:lnSpc>
                <a:spcPts val="1299"/>
              </a:lnSpc>
              <a:spcBef>
                <a:spcPts val="1080"/>
              </a:spcBef>
              <a:buNone/>
              <a:defRPr sz="1600"/>
            </a:lvl1pPr>
          </a:lstStyle>
          <a:p>
            <a:pPr lvl="0"/>
            <a:r>
              <a:rPr lang="en-US"/>
              <a:t>Click to edit Master text styles</a:t>
            </a:r>
          </a:p>
          <a:p>
            <a:pPr lvl="1"/>
            <a:r>
              <a:rPr lang="en-US"/>
              <a:t>Second level</a:t>
            </a:r>
          </a:p>
          <a:p>
            <a:pPr lvl="2"/>
            <a:r>
              <a:rPr lang="en-US"/>
              <a:t>Third level</a:t>
            </a:r>
          </a:p>
        </p:txBody>
      </p:sp>
      <p:sp>
        <p:nvSpPr>
          <p:cNvPr id="8" name="Text Placeholder 12"/>
          <p:cNvSpPr>
            <a:spLocks noGrp="1"/>
          </p:cNvSpPr>
          <p:nvPr>
            <p:ph type="body" sz="quarter" idx="13"/>
          </p:nvPr>
        </p:nvSpPr>
        <p:spPr>
          <a:xfrm>
            <a:off x="438912" y="1828801"/>
            <a:ext cx="3657600" cy="4114800"/>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936566114"/>
      </p:ext>
    </p:extLst>
  </p:cSld>
  <p:clrMapOvr>
    <a:masterClrMapping/>
  </p:clrMapOvr>
  <p:hf hdr="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3" name="Picture Placeholder 5"/>
          <p:cNvSpPr>
            <a:spLocks noGrp="1"/>
          </p:cNvSpPr>
          <p:nvPr>
            <p:ph type="pic" sz="quarter" idx="11"/>
          </p:nvPr>
        </p:nvSpPr>
        <p:spPr>
          <a:xfrm>
            <a:off x="0" y="0"/>
            <a:ext cx="12192000" cy="6858000"/>
          </a:xfrm>
        </p:spPr>
        <p:txBody>
          <a:bodyPr tIns="914400" anchor="ctr"/>
          <a:lstStyle>
            <a:lvl1pPr algn="ctr">
              <a:buNone/>
              <a:defRPr/>
            </a:lvl1pPr>
          </a:lstStyle>
          <a:p>
            <a:pPr lvl="0"/>
            <a:r>
              <a:rPr lang="en-US" noProof="0" dirty="0"/>
              <a:t>Drag picture to placeholder or click icon to add</a:t>
            </a:r>
          </a:p>
        </p:txBody>
      </p:sp>
      <p:sp>
        <p:nvSpPr>
          <p:cNvPr id="4" name="Title 1"/>
          <p:cNvSpPr>
            <a:spLocks noGrp="1"/>
          </p:cNvSpPr>
          <p:nvPr>
            <p:ph type="title"/>
          </p:nvPr>
        </p:nvSpPr>
        <p:spPr>
          <a:xfrm>
            <a:off x="438151" y="5252425"/>
            <a:ext cx="11338560" cy="443109"/>
          </a:xfrm>
        </p:spPr>
        <p:txBody>
          <a:bodyPr/>
          <a:lstStyle>
            <a:lvl1pPr>
              <a:defRPr sz="3199">
                <a:solidFill>
                  <a:schemeClr val="tx1">
                    <a:lumMod val="50000"/>
                    <a:lumOff val="50000"/>
                  </a:schemeClr>
                </a:solidFill>
              </a:defRPr>
            </a:lvl1pPr>
          </a:lstStyle>
          <a:p>
            <a:r>
              <a:rPr lang="en-US"/>
              <a:t>Click to edit Master title style</a:t>
            </a:r>
            <a:endParaRPr lang="en-US" dirty="0"/>
          </a:p>
        </p:txBody>
      </p:sp>
      <p:sp>
        <p:nvSpPr>
          <p:cNvPr id="5" name="Text Placeholder 7"/>
          <p:cNvSpPr>
            <a:spLocks noGrp="1"/>
          </p:cNvSpPr>
          <p:nvPr>
            <p:ph type="body" sz="quarter" idx="10"/>
          </p:nvPr>
        </p:nvSpPr>
        <p:spPr>
          <a:xfrm>
            <a:off x="438913" y="5801061"/>
            <a:ext cx="11338560" cy="731520"/>
          </a:xfrm>
        </p:spPr>
        <p:txBody>
          <a:bodyPr/>
          <a:lstStyle>
            <a:lvl1pPr marL="0" indent="0">
              <a:buNone/>
              <a:defRPr lang="en-US" sz="1600" kern="1200" dirty="0" smtClean="0">
                <a:solidFill>
                  <a:srgbClr val="6D6E70"/>
                </a:solidFill>
                <a:latin typeface="+mj-lt"/>
                <a:ea typeface="Verdana" panose="020B0604030504040204" pitchFamily="34" charset="0"/>
                <a:cs typeface="Verdana" panose="020B0604030504040204" pitchFamily="34" charset="0"/>
              </a:defRPr>
            </a:lvl1pPr>
          </a:lstStyle>
          <a:p>
            <a:pPr lvl="0"/>
            <a:r>
              <a:rPr lang="en-US"/>
              <a:t>Click to edit Master text styles</a:t>
            </a:r>
          </a:p>
        </p:txBody>
      </p:sp>
    </p:spTree>
    <p:extLst>
      <p:ext uri="{BB962C8B-B14F-4D97-AF65-F5344CB8AC3E}">
        <p14:creationId xmlns:p14="http://schemas.microsoft.com/office/powerpoint/2010/main" val="1925903551"/>
      </p:ext>
    </p:extLst>
  </p:cSld>
  <p:clrMapOvr>
    <a:masterClrMapping/>
  </p:clrMapOvr>
  <p:hf hdr="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sp>
        <p:nvSpPr>
          <p:cNvPr id="3" name="Picture Placeholder 5"/>
          <p:cNvSpPr>
            <a:spLocks noGrp="1"/>
          </p:cNvSpPr>
          <p:nvPr>
            <p:ph type="pic" sz="quarter" idx="12"/>
          </p:nvPr>
        </p:nvSpPr>
        <p:spPr>
          <a:xfrm>
            <a:off x="0" y="0"/>
            <a:ext cx="12192000" cy="4526280"/>
          </a:xfrm>
        </p:spPr>
        <p:txBody>
          <a:bodyPr tIns="914400" anchor="ctr"/>
          <a:lstStyle>
            <a:lvl1pPr algn="ctr">
              <a:buNone/>
              <a:defRPr/>
            </a:lvl1pPr>
          </a:lstStyle>
          <a:p>
            <a:pPr lvl="0"/>
            <a:r>
              <a:rPr lang="en-US" noProof="0" dirty="0"/>
              <a:t>Drag picture to placeholder or click icon to add</a:t>
            </a:r>
          </a:p>
        </p:txBody>
      </p:sp>
      <p:sp>
        <p:nvSpPr>
          <p:cNvPr id="4" name="Title 1"/>
          <p:cNvSpPr>
            <a:spLocks noGrp="1"/>
          </p:cNvSpPr>
          <p:nvPr>
            <p:ph type="title"/>
          </p:nvPr>
        </p:nvSpPr>
        <p:spPr>
          <a:xfrm>
            <a:off x="487683" y="5302958"/>
            <a:ext cx="11285220" cy="221522"/>
          </a:xfrm>
        </p:spPr>
        <p:txBody>
          <a:bodyPr/>
          <a:lstStyle>
            <a:lvl1pPr>
              <a:defRPr sz="1600">
                <a:solidFill>
                  <a:schemeClr val="accent2"/>
                </a:solidFill>
              </a:defRPr>
            </a:lvl1pPr>
          </a:lstStyle>
          <a:p>
            <a:r>
              <a:rPr lang="en-US"/>
              <a:t>Click to edit Master title style</a:t>
            </a:r>
            <a:endParaRPr lang="en-US" dirty="0"/>
          </a:p>
        </p:txBody>
      </p:sp>
      <p:sp>
        <p:nvSpPr>
          <p:cNvPr id="5" name="Text Placeholder 5"/>
          <p:cNvSpPr>
            <a:spLocks noGrp="1"/>
          </p:cNvSpPr>
          <p:nvPr>
            <p:ph type="body" sz="quarter" idx="10"/>
          </p:nvPr>
        </p:nvSpPr>
        <p:spPr>
          <a:xfrm>
            <a:off x="487680" y="5532123"/>
            <a:ext cx="9753600" cy="914400"/>
          </a:xfrm>
        </p:spPr>
        <p:txBody>
          <a:bodyPr/>
          <a:lstStyle>
            <a:lvl1pPr marL="0" indent="0">
              <a:buNone/>
              <a:defRPr kern="1200">
                <a:solidFill>
                  <a:srgbClr val="6D6E70"/>
                </a:solidFill>
              </a:defRPr>
            </a:lvl1pPr>
          </a:lstStyle>
          <a:p>
            <a:pPr lvl="0"/>
            <a:r>
              <a:rPr lang="en-US"/>
              <a:t>Click to edit Master text styles</a:t>
            </a:r>
          </a:p>
        </p:txBody>
      </p:sp>
    </p:spTree>
    <p:extLst>
      <p:ext uri="{BB962C8B-B14F-4D97-AF65-F5344CB8AC3E}">
        <p14:creationId xmlns:p14="http://schemas.microsoft.com/office/powerpoint/2010/main" val="3489256851"/>
      </p:ext>
    </p:extLst>
  </p:cSld>
  <p:clrMapOvr>
    <a:masterClrMapping/>
  </p:clrMapOvr>
  <p:hf hdr="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8150" y="292103"/>
            <a:ext cx="11334752" cy="365429"/>
          </a:xfrm>
        </p:spPr>
        <p:txBody>
          <a:bodyPr/>
          <a:lstStyle>
            <a:lvl1pPr>
              <a:defRPr sz="2638" b="0">
                <a:solidFill>
                  <a:srgbClr val="00206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19103" y="1827217"/>
            <a:ext cx="5572124" cy="3656012"/>
          </a:xfrm>
        </p:spPr>
        <p:txBody>
          <a:bodyPr/>
          <a:lstStyle>
            <a:lvl1pPr>
              <a:defRPr sz="1600">
                <a:latin typeface="+mj-lt"/>
                <a:ea typeface="Verdana" panose="020B0604030504040204" pitchFamily="34" charset="0"/>
                <a:cs typeface="Verdana" panose="020B0604030504040204" pitchFamily="34" charset="0"/>
              </a:defRPr>
            </a:lvl1pPr>
            <a:lvl2pPr>
              <a:defRPr sz="1467">
                <a:latin typeface="+mj-lt"/>
                <a:ea typeface="Verdana" panose="020B0604030504040204" pitchFamily="34" charset="0"/>
                <a:cs typeface="Verdana" panose="020B0604030504040204" pitchFamily="34" charset="0"/>
              </a:defRPr>
            </a:lvl2pPr>
            <a:lvl3pPr>
              <a:defRPr sz="1400">
                <a:latin typeface="+mj-lt"/>
                <a:ea typeface="Verdana" panose="020B0604030504040204" pitchFamily="34" charset="0"/>
                <a:cs typeface="Verdana" panose="020B0604030504040204" pitchFamily="34" charset="0"/>
              </a:defRPr>
            </a:lvl3pPr>
            <a:lvl4pPr>
              <a:defRPr sz="1600">
                <a:latin typeface="+mj-lt"/>
                <a:ea typeface="Verdana" panose="020B0604030504040204" pitchFamily="34" charset="0"/>
                <a:cs typeface="Verdana" panose="020B0604030504040204" pitchFamily="34" charset="0"/>
              </a:defRPr>
            </a:lvl4pPr>
            <a:lvl5pPr>
              <a:defRPr sz="1600">
                <a:latin typeface="+mj-lt"/>
                <a:ea typeface="Verdana" panose="020B0604030504040204" pitchFamily="34" charset="0"/>
                <a:cs typeface="Verdana" panose="020B060403050404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0777" y="1827217"/>
            <a:ext cx="5572125" cy="3656012"/>
          </a:xfrm>
        </p:spPr>
        <p:txBody>
          <a:bodyPr/>
          <a:lstStyle>
            <a:lvl1pPr>
              <a:defRPr sz="1600">
                <a:latin typeface="+mj-lt"/>
                <a:ea typeface="Verdana" panose="020B0604030504040204" pitchFamily="34" charset="0"/>
                <a:cs typeface="Verdana" panose="020B0604030504040204" pitchFamily="34" charset="0"/>
              </a:defRPr>
            </a:lvl1pPr>
            <a:lvl2pPr>
              <a:defRPr sz="1467">
                <a:latin typeface="+mj-lt"/>
                <a:ea typeface="Verdana" panose="020B0604030504040204" pitchFamily="34" charset="0"/>
                <a:cs typeface="Verdana" panose="020B0604030504040204" pitchFamily="34" charset="0"/>
              </a:defRPr>
            </a:lvl2pPr>
            <a:lvl3pPr>
              <a:defRPr sz="1400">
                <a:latin typeface="+mj-lt"/>
                <a:ea typeface="Verdana" panose="020B0604030504040204" pitchFamily="34" charset="0"/>
                <a:cs typeface="Verdana" panose="020B0604030504040204" pitchFamily="34" charset="0"/>
              </a:defRPr>
            </a:lvl3pPr>
            <a:lvl4pPr>
              <a:defRPr sz="1600">
                <a:latin typeface="+mj-lt"/>
                <a:ea typeface="Verdana" panose="020B0604030504040204" pitchFamily="34" charset="0"/>
                <a:cs typeface="Verdana" panose="020B0604030504040204" pitchFamily="34" charset="0"/>
              </a:defRPr>
            </a:lvl4pPr>
            <a:lvl5pPr>
              <a:defRPr sz="1600">
                <a:latin typeface="+mj-lt"/>
                <a:ea typeface="Verdana" panose="020B0604030504040204" pitchFamily="34" charset="0"/>
                <a:cs typeface="Verdana" panose="020B060403050404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4565"/>
      </p:ext>
    </p:extLst>
  </p:cSld>
  <p:clrMapOvr>
    <a:masterClrMapping/>
  </p:clrMapOvr>
  <p:hf hdr="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8150" y="292103"/>
            <a:ext cx="11334752" cy="365429"/>
          </a:xfrm>
        </p:spPr>
        <p:txBody>
          <a:bodyPr/>
          <a:lstStyle>
            <a:lvl1pPr>
              <a:defRPr sz="2638" b="0">
                <a:solidFill>
                  <a:srgbClr val="002060"/>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9103" y="1535115"/>
            <a:ext cx="5577417" cy="639763"/>
          </a:xfrm>
        </p:spPr>
        <p:txBody>
          <a:bodyPr anchor="b"/>
          <a:lstStyle>
            <a:lvl1pPr marL="0" indent="0">
              <a:buNone/>
              <a:defRPr sz="2400" b="0">
                <a:latin typeface="Arial" pitchFamily="34" charset="0"/>
                <a:cs typeface="Arial" pitchFamily="34" charset="0"/>
              </a:defRPr>
            </a:lvl1pPr>
            <a:lvl2pPr marL="457179" indent="0">
              <a:buNone/>
              <a:defRPr sz="2000" b="1"/>
            </a:lvl2pPr>
            <a:lvl3pPr marL="914358" indent="0">
              <a:buNone/>
              <a:defRPr sz="1800" b="1"/>
            </a:lvl3pPr>
            <a:lvl4pPr marL="1371536" indent="0">
              <a:buNone/>
              <a:defRPr sz="1600" b="1"/>
            </a:lvl4pPr>
            <a:lvl5pPr marL="1828715" indent="0">
              <a:buNone/>
              <a:defRPr sz="1600" b="1"/>
            </a:lvl5pPr>
            <a:lvl6pPr marL="2285894" indent="0">
              <a:buNone/>
              <a:defRPr sz="1600" b="1"/>
            </a:lvl6pPr>
            <a:lvl7pPr marL="2743071" indent="0">
              <a:buNone/>
              <a:defRPr sz="1600" b="1"/>
            </a:lvl7pPr>
            <a:lvl8pPr marL="3200250" indent="0">
              <a:buNone/>
              <a:defRPr sz="1600" b="1"/>
            </a:lvl8pPr>
            <a:lvl9pPr marL="3657429" indent="0">
              <a:buNone/>
              <a:defRPr sz="1600" b="1"/>
            </a:lvl9pPr>
          </a:lstStyle>
          <a:p>
            <a:pPr lvl="0"/>
            <a:r>
              <a:rPr lang="en-US"/>
              <a:t>Click to edit Master text styles</a:t>
            </a:r>
          </a:p>
        </p:txBody>
      </p:sp>
      <p:sp>
        <p:nvSpPr>
          <p:cNvPr id="4" name="Content Placeholder 3"/>
          <p:cNvSpPr>
            <a:spLocks noGrp="1"/>
          </p:cNvSpPr>
          <p:nvPr>
            <p:ph sz="half" idx="2"/>
          </p:nvPr>
        </p:nvSpPr>
        <p:spPr>
          <a:xfrm>
            <a:off x="419103" y="2174875"/>
            <a:ext cx="5577417" cy="3951288"/>
          </a:xfrm>
        </p:spPr>
        <p:txBody>
          <a:bodyPr/>
          <a:lstStyle>
            <a:lvl1pPr>
              <a:defRPr sz="1600">
                <a:latin typeface="Arial" pitchFamily="34" charset="0"/>
                <a:cs typeface="Arial" pitchFamily="34" charset="0"/>
              </a:defRPr>
            </a:lvl1pPr>
            <a:lvl2pPr>
              <a:defRPr sz="1467">
                <a:latin typeface="Arial" pitchFamily="34" charset="0"/>
                <a:cs typeface="Arial" pitchFamily="34" charset="0"/>
              </a:defRPr>
            </a:lvl2pPr>
            <a:lvl3pPr>
              <a:defRPr sz="14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5"/>
            <a:ext cx="5579532" cy="639763"/>
          </a:xfrm>
        </p:spPr>
        <p:txBody>
          <a:bodyPr anchor="b"/>
          <a:lstStyle>
            <a:lvl1pPr marL="0" indent="0">
              <a:buNone/>
              <a:defRPr sz="2400" b="0">
                <a:latin typeface="Arial" pitchFamily="34" charset="0"/>
                <a:cs typeface="Arial" pitchFamily="34" charset="0"/>
              </a:defRPr>
            </a:lvl1pPr>
            <a:lvl2pPr marL="457179" indent="0">
              <a:buNone/>
              <a:defRPr sz="2000" b="1"/>
            </a:lvl2pPr>
            <a:lvl3pPr marL="914358" indent="0">
              <a:buNone/>
              <a:defRPr sz="1800" b="1"/>
            </a:lvl3pPr>
            <a:lvl4pPr marL="1371536" indent="0">
              <a:buNone/>
              <a:defRPr sz="1600" b="1"/>
            </a:lvl4pPr>
            <a:lvl5pPr marL="1828715" indent="0">
              <a:buNone/>
              <a:defRPr sz="1600" b="1"/>
            </a:lvl5pPr>
            <a:lvl6pPr marL="2285894" indent="0">
              <a:buNone/>
              <a:defRPr sz="1600" b="1"/>
            </a:lvl6pPr>
            <a:lvl7pPr marL="2743071" indent="0">
              <a:buNone/>
              <a:defRPr sz="1600" b="1"/>
            </a:lvl7pPr>
            <a:lvl8pPr marL="3200250" indent="0">
              <a:buNone/>
              <a:defRPr sz="1600" b="1"/>
            </a:lvl8pPr>
            <a:lvl9pPr marL="365742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579532" cy="3951288"/>
          </a:xfrm>
        </p:spPr>
        <p:txBody>
          <a:bodyPr/>
          <a:lstStyle>
            <a:lvl1pPr>
              <a:defRPr sz="1600">
                <a:latin typeface="Arial" pitchFamily="34" charset="0"/>
                <a:cs typeface="Arial" pitchFamily="34" charset="0"/>
              </a:defRPr>
            </a:lvl1pPr>
            <a:lvl2pPr>
              <a:defRPr sz="1467">
                <a:latin typeface="Arial" pitchFamily="34" charset="0"/>
                <a:cs typeface="Arial" pitchFamily="34" charset="0"/>
              </a:defRPr>
            </a:lvl2pPr>
            <a:lvl3pPr>
              <a:defRPr sz="14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064556"/>
      </p:ext>
    </p:extLst>
  </p:cSld>
  <p:clrMapOvr>
    <a:masterClrMapping/>
  </p:clrMapOvr>
  <p:hf hdr="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6_1/2 Content">
    <p:spTree>
      <p:nvGrpSpPr>
        <p:cNvPr id="1" name=""/>
        <p:cNvGrpSpPr/>
        <p:nvPr/>
      </p:nvGrpSpPr>
      <p:grpSpPr>
        <a:xfrm>
          <a:off x="0" y="0"/>
          <a:ext cx="0" cy="0"/>
          <a:chOff x="0" y="0"/>
          <a:chExt cx="0" cy="0"/>
        </a:xfrm>
      </p:grpSpPr>
      <p:sp>
        <p:nvSpPr>
          <p:cNvPr id="4" name="Title 3"/>
          <p:cNvSpPr>
            <a:spLocks noGrp="1"/>
          </p:cNvSpPr>
          <p:nvPr>
            <p:ph type="title"/>
          </p:nvPr>
        </p:nvSpPr>
        <p:spPr>
          <a:xfrm>
            <a:off x="404175" y="419209"/>
            <a:ext cx="11283949" cy="365429"/>
          </a:xfrm>
        </p:spPr>
        <p:txBody>
          <a:bodyPr/>
          <a:lstStyle>
            <a:lvl1pPr>
              <a:defRPr sz="2638" b="0"/>
            </a:lvl1pPr>
          </a:lstStyle>
          <a:p>
            <a:r>
              <a:rPr lang="en-US"/>
              <a:t>Click to edit Master title style</a:t>
            </a:r>
          </a:p>
        </p:txBody>
      </p:sp>
    </p:spTree>
    <p:extLst>
      <p:ext uri="{BB962C8B-B14F-4D97-AF65-F5344CB8AC3E}">
        <p14:creationId xmlns:p14="http://schemas.microsoft.com/office/powerpoint/2010/main" val="1529588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Normal Content">
    <p:spTree>
      <p:nvGrpSpPr>
        <p:cNvPr id="1" name=""/>
        <p:cNvGrpSpPr/>
        <p:nvPr/>
      </p:nvGrpSpPr>
      <p:grpSpPr>
        <a:xfrm>
          <a:off x="0" y="0"/>
          <a:ext cx="0" cy="0"/>
          <a:chOff x="0" y="0"/>
          <a:chExt cx="0" cy="0"/>
        </a:xfrm>
      </p:grpSpPr>
      <p:sp>
        <p:nvSpPr>
          <p:cNvPr id="12" name="Content Placeholder 2"/>
          <p:cNvSpPr>
            <a:spLocks noGrp="1"/>
          </p:cNvSpPr>
          <p:nvPr userDrawn="1">
            <p:ph idx="1"/>
          </p:nvPr>
        </p:nvSpPr>
        <p:spPr>
          <a:xfrm>
            <a:off x="457199" y="1460415"/>
            <a:ext cx="11230306" cy="4800600"/>
          </a:xfrm>
          <a:prstGeom prst="rect">
            <a:avLst/>
          </a:prstGeom>
        </p:spPr>
        <p:txBody>
          <a:bodyPr lIns="91428" tIns="45715" rIns="91428" bIns="45715"/>
          <a:lstStyle>
            <a:lvl1pPr marL="377756" indent="-377756">
              <a:buFont typeface="Wingdings" pitchFamily="2" charset="2"/>
              <a:buChar char="§"/>
              <a:defRPr sz="1762">
                <a:latin typeface="Arial" pitchFamily="34" charset="0"/>
                <a:cs typeface="Arial" pitchFamily="34" charset="0"/>
              </a:defRPr>
            </a:lvl1pPr>
            <a:lvl2pPr>
              <a:defRPr sz="1762">
                <a:latin typeface="Arial" pitchFamily="34" charset="0"/>
                <a:cs typeface="Arial" pitchFamily="34" charset="0"/>
              </a:defRPr>
            </a:lvl2pPr>
            <a:lvl3pPr>
              <a:defRPr sz="1762">
                <a:latin typeface="Arial" pitchFamily="34" charset="0"/>
                <a:cs typeface="Arial" pitchFamily="34" charset="0"/>
              </a:defRPr>
            </a:lvl3pPr>
            <a:lvl4pPr>
              <a:defRPr sz="1762">
                <a:latin typeface="Arial" pitchFamily="34" charset="0"/>
                <a:cs typeface="Arial" pitchFamily="34" charset="0"/>
              </a:defRPr>
            </a:lvl4pPr>
            <a:lvl5pPr>
              <a:defRPr sz="1762">
                <a:latin typeface="Arial" pitchFamily="34" charset="0"/>
                <a:cs typeface="Arial"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50824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5_Title and Blank Content">
    <p:spTree>
      <p:nvGrpSpPr>
        <p:cNvPr id="1" name=""/>
        <p:cNvGrpSpPr/>
        <p:nvPr/>
      </p:nvGrpSpPr>
      <p:grpSpPr>
        <a:xfrm>
          <a:off x="0" y="0"/>
          <a:ext cx="0" cy="0"/>
          <a:chOff x="0" y="0"/>
          <a:chExt cx="0" cy="0"/>
        </a:xfrm>
      </p:grpSpPr>
      <p:sp>
        <p:nvSpPr>
          <p:cNvPr id="2" name="Title 1"/>
          <p:cNvSpPr>
            <a:spLocks noGrp="1"/>
          </p:cNvSpPr>
          <p:nvPr>
            <p:ph type="title"/>
          </p:nvPr>
        </p:nvSpPr>
        <p:spPr>
          <a:xfrm>
            <a:off x="1346482" y="222078"/>
            <a:ext cx="9560829" cy="497508"/>
          </a:xfrm>
        </p:spPr>
        <p:txBody>
          <a:bodyPr/>
          <a:lstStyle/>
          <a:p>
            <a:r>
              <a:rPr lang="en-US" dirty="0"/>
              <a:t>Click to edit Master title style</a:t>
            </a:r>
            <a:endParaRPr lang="en-GB" dirty="0"/>
          </a:p>
        </p:txBody>
      </p:sp>
    </p:spTree>
    <p:extLst>
      <p:ext uri="{BB962C8B-B14F-4D97-AF65-F5344CB8AC3E}">
        <p14:creationId xmlns:p14="http://schemas.microsoft.com/office/powerpoint/2010/main" val="24094239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sldNum" sz="quarter" idx="10"/>
          </p:nvPr>
        </p:nvSpPr>
        <p:spPr>
          <a:xfrm>
            <a:off x="243417" y="6537325"/>
            <a:ext cx="488949" cy="184150"/>
          </a:xfrm>
          <a:prstGeom prst="rect">
            <a:avLst/>
          </a:prstGeom>
          <a:ln/>
        </p:spPr>
        <p:txBody>
          <a:bodyPr/>
          <a:lstStyle>
            <a:lvl1pPr>
              <a:defRPr/>
            </a:lvl1pPr>
          </a:lstStyle>
          <a:p>
            <a:pPr eaLnBrk="0" fontAlgn="base" hangingPunct="0">
              <a:spcBef>
                <a:spcPct val="0"/>
              </a:spcBef>
              <a:spcAft>
                <a:spcPct val="0"/>
              </a:spcAft>
              <a:defRPr/>
            </a:pPr>
            <a:fld id="{4CF0AC9F-523D-D84F-BBE1-F964992AF798}" type="slidenum">
              <a:rPr lang="en-US">
                <a:solidFill>
                  <a:srgbClr val="000000"/>
                </a:solidFill>
                <a:ea typeface="MS PGothic" pitchFamily="34" charset="-128"/>
              </a:rPr>
              <a:pPr eaLnBrk="0" fontAlgn="base" hangingPunct="0">
                <a:spcBef>
                  <a:spcPct val="0"/>
                </a:spcBef>
                <a:spcAft>
                  <a:spcPct val="0"/>
                </a:spcAft>
                <a:defRPr/>
              </a:pPr>
              <a:t>‹#›</a:t>
            </a:fld>
            <a:endParaRPr lang="en-US" dirty="0">
              <a:solidFill>
                <a:srgbClr val="000000"/>
              </a:solidFill>
              <a:ea typeface="MS PGothic" pitchFamily="34" charset="-128"/>
            </a:endParaRPr>
          </a:p>
        </p:txBody>
      </p:sp>
      <p:sp>
        <p:nvSpPr>
          <p:cNvPr id="4" name="Rectangle 8"/>
          <p:cNvSpPr>
            <a:spLocks noGrp="1" noChangeArrowheads="1"/>
          </p:cNvSpPr>
          <p:nvPr>
            <p:ph type="ftr" sz="quarter" idx="11"/>
          </p:nvPr>
        </p:nvSpPr>
        <p:spPr>
          <a:xfrm>
            <a:off x="2438402" y="6537325"/>
            <a:ext cx="7558617" cy="184150"/>
          </a:xfrm>
          <a:prstGeom prst="rect">
            <a:avLst/>
          </a:prstGeom>
          <a:ln/>
        </p:spPr>
        <p:txBody>
          <a:bodyPr/>
          <a:lstStyle>
            <a:lvl1pPr>
              <a:defRPr/>
            </a:lvl1pPr>
          </a:lstStyle>
          <a:p>
            <a:pPr eaLnBrk="0" fontAlgn="base" hangingPunct="0">
              <a:spcBef>
                <a:spcPct val="0"/>
              </a:spcBef>
              <a:spcAft>
                <a:spcPct val="0"/>
              </a:spcAft>
              <a:defRPr/>
            </a:pPr>
            <a:r>
              <a:rPr lang="en-US" dirty="0">
                <a:solidFill>
                  <a:srgbClr val="000000"/>
                </a:solidFill>
                <a:ea typeface="MS PGothic" pitchFamily="34" charset="-128"/>
              </a:rPr>
              <a:t>IBM Confidential</a:t>
            </a:r>
          </a:p>
        </p:txBody>
      </p:sp>
      <p:sp>
        <p:nvSpPr>
          <p:cNvPr id="5" name="Rectangle 55"/>
          <p:cNvSpPr>
            <a:spLocks noGrp="1" noChangeArrowheads="1"/>
          </p:cNvSpPr>
          <p:nvPr>
            <p:ph type="dt" sz="half" idx="12"/>
          </p:nvPr>
        </p:nvSpPr>
        <p:spPr>
          <a:xfrm>
            <a:off x="791634" y="6537325"/>
            <a:ext cx="1585384" cy="184150"/>
          </a:xfrm>
          <a:prstGeom prst="rect">
            <a:avLst/>
          </a:prstGeom>
          <a:ln/>
        </p:spPr>
        <p:txBody>
          <a:bodyPr/>
          <a:lstStyle>
            <a:lvl1pPr>
              <a:defRPr/>
            </a:lvl1pPr>
          </a:lstStyle>
          <a:p>
            <a:pPr eaLnBrk="0" fontAlgn="base" hangingPunct="0">
              <a:spcBef>
                <a:spcPct val="0"/>
              </a:spcBef>
              <a:spcAft>
                <a:spcPct val="0"/>
              </a:spcAft>
              <a:defRPr/>
            </a:pPr>
            <a:fld id="{9C60DCD5-E71F-BD44-948A-4FAEBDB5F9F6}" type="datetime3">
              <a:rPr lang="en-US">
                <a:solidFill>
                  <a:srgbClr val="000000"/>
                </a:solidFill>
                <a:ea typeface="MS PGothic" pitchFamily="34" charset="-128"/>
              </a:rPr>
              <a:pPr eaLnBrk="0" fontAlgn="base" hangingPunct="0">
                <a:spcBef>
                  <a:spcPct val="0"/>
                </a:spcBef>
                <a:spcAft>
                  <a:spcPct val="0"/>
                </a:spcAft>
                <a:defRPr/>
              </a:pPr>
              <a:t>16 April 2020</a:t>
            </a:fld>
            <a:endParaRPr lang="en-US" dirty="0">
              <a:solidFill>
                <a:srgbClr val="000000"/>
              </a:solidFill>
              <a:ea typeface="MS PGothic" pitchFamily="34" charset="-128"/>
            </a:endParaRPr>
          </a:p>
        </p:txBody>
      </p:sp>
    </p:spTree>
    <p:extLst>
      <p:ext uri="{BB962C8B-B14F-4D97-AF65-F5344CB8AC3E}">
        <p14:creationId xmlns:p14="http://schemas.microsoft.com/office/powerpoint/2010/main" val="423473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E55DA876-D4E4-C449-806D-8126DEF81029}"/>
              </a:ext>
            </a:extLst>
          </p:cNvPr>
          <p:cNvSpPr>
            <a:spLocks noGrp="1"/>
          </p:cNvSpPr>
          <p:nvPr>
            <p:ph type="sldNum" sz="quarter" idx="14"/>
          </p:nvPr>
        </p:nvSpPr>
        <p:spPr/>
        <p:txBody>
          <a:bodyPr/>
          <a:lstStyle>
            <a:lvl1pPr>
              <a:defRPr/>
            </a:lvl1pPr>
          </a:lstStyle>
          <a:p>
            <a:pPr>
              <a:defRPr/>
            </a:pPr>
            <a:fld id="{27FE9D48-F365-4D47-84E5-90BF8DFEB864}" type="slidenum">
              <a:rPr lang="en-CA"/>
              <a:pPr>
                <a:defRPr/>
              </a:pPr>
              <a:t>‹#›</a:t>
            </a:fld>
            <a:endParaRPr lang="en-CA" dirty="0"/>
          </a:p>
        </p:txBody>
      </p:sp>
      <p:sp>
        <p:nvSpPr>
          <p:cNvPr id="6" name="Footer Placeholder 8">
            <a:extLst>
              <a:ext uri="{FF2B5EF4-FFF2-40B4-BE49-F238E27FC236}">
                <a16:creationId xmlns:a16="http://schemas.microsoft.com/office/drawing/2014/main" id="{7AE6ECC4-EADB-BB4C-95A5-AA12FF3CA13C}"/>
              </a:ext>
            </a:extLst>
          </p:cNvPr>
          <p:cNvSpPr>
            <a:spLocks noGrp="1"/>
          </p:cNvSpPr>
          <p:nvPr>
            <p:ph type="ftr" sz="quarter" idx="15"/>
          </p:nvPr>
        </p:nvSpPr>
        <p:spPr/>
        <p:txBody>
          <a:bodyPr/>
          <a:lstStyle>
            <a:lvl1pPr>
              <a:defRPr/>
            </a:lvl1pPr>
          </a:lstStyle>
          <a:p>
            <a:pPr>
              <a:defRPr/>
            </a:pPr>
            <a:endParaRPr lang="en-CA" dirty="0"/>
          </a:p>
        </p:txBody>
      </p:sp>
    </p:spTree>
    <p:extLst>
      <p:ext uri="{BB962C8B-B14F-4D97-AF65-F5344CB8AC3E}">
        <p14:creationId xmlns:p14="http://schemas.microsoft.com/office/powerpoint/2010/main" val="2639191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7" name="Rectangle 4"/>
          <p:cNvSpPr>
            <a:spLocks noChangeArrowheads="1"/>
          </p:cNvSpPr>
          <p:nvPr/>
        </p:nvSpPr>
        <p:spPr bwMode="black">
          <a:xfrm>
            <a:off x="1016000" y="6303434"/>
            <a:ext cx="1896533" cy="2881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67" tIns="61384" rIns="122767" bIns="61384">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r>
              <a:rPr lang="en-US" altLang="en-US" sz="1067" dirty="0">
                <a:solidFill>
                  <a:srgbClr val="A6A6A6"/>
                </a:solidFill>
              </a:rPr>
              <a:t>© 2015 IBM Corporation</a:t>
            </a:r>
            <a:endParaRPr lang="en-US" altLang="en-US" sz="2400" dirty="0">
              <a:solidFill>
                <a:srgbClr val="A6A6A6"/>
              </a:solidFill>
            </a:endParaRPr>
          </a:p>
        </p:txBody>
      </p:sp>
      <p:sp>
        <p:nvSpPr>
          <p:cNvPr id="8" name="Line 7"/>
          <p:cNvSpPr>
            <a:spLocks noChangeShapeType="1"/>
          </p:cNvSpPr>
          <p:nvPr/>
        </p:nvSpPr>
        <p:spPr bwMode="auto">
          <a:xfrm>
            <a:off x="635002" y="685800"/>
            <a:ext cx="11557000" cy="0"/>
          </a:xfrm>
          <a:prstGeom prst="line">
            <a:avLst/>
          </a:prstGeom>
          <a:noFill/>
          <a:ln w="6350" cmpd="sng">
            <a:solidFill>
              <a:schemeClr val="bg1">
                <a:lumMod val="75000"/>
              </a:schemeClr>
            </a:solidFill>
            <a:round/>
            <a:headEnd/>
            <a:tailEnd/>
          </a:ln>
          <a:effectLst/>
        </p:spPr>
        <p:txBody>
          <a:bodyPr/>
          <a:lstStyle/>
          <a:p>
            <a:pPr fontAlgn="base">
              <a:spcBef>
                <a:spcPct val="0"/>
              </a:spcBef>
              <a:spcAft>
                <a:spcPct val="0"/>
              </a:spcAft>
              <a:defRPr/>
            </a:pPr>
            <a:endParaRPr lang="en-US" sz="2400" dirty="0">
              <a:ln>
                <a:solidFill>
                  <a:prstClr val="white">
                    <a:lumMod val="75000"/>
                  </a:prstClr>
                </a:solidFill>
              </a:ln>
              <a:solidFill>
                <a:prstClr val="black"/>
              </a:solidFill>
            </a:endParaRPr>
          </a:p>
        </p:txBody>
      </p:sp>
      <p:pic>
        <p:nvPicPr>
          <p:cNvPr id="9"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90817" y="6316137"/>
            <a:ext cx="696384" cy="262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505174" y="685800"/>
            <a:ext cx="11059795" cy="443109"/>
          </a:xfrm>
          <a:prstGeom prst="rect">
            <a:avLst/>
          </a:prstGeom>
        </p:spPr>
        <p:txBody>
          <a:bodyPr/>
          <a:lstStyle>
            <a:lvl1pPr>
              <a:defRPr sz="3199" b="0">
                <a:solidFill>
                  <a:srgbClr val="135D9E"/>
                </a:solidFill>
              </a:defRPr>
            </a:lvl1pPr>
          </a:lstStyle>
          <a:p>
            <a:r>
              <a:rPr lang="en-US"/>
              <a:t>Click to edit Master title style</a:t>
            </a:r>
            <a:endParaRPr lang="en-US" dirty="0"/>
          </a:p>
        </p:txBody>
      </p:sp>
      <p:sp>
        <p:nvSpPr>
          <p:cNvPr id="3" name="Content Placeholder 2"/>
          <p:cNvSpPr>
            <a:spLocks noGrp="1"/>
          </p:cNvSpPr>
          <p:nvPr>
            <p:ph idx="1"/>
          </p:nvPr>
        </p:nvSpPr>
        <p:spPr>
          <a:xfrm>
            <a:off x="506593" y="2108200"/>
            <a:ext cx="11060448" cy="3759200"/>
          </a:xfrm>
          <a:prstGeom prst="rect">
            <a:avLst/>
          </a:prstGeom>
        </p:spPr>
        <p:txBody>
          <a:bodyPr/>
          <a:lstStyle>
            <a:lvl1pPr marL="0" indent="0">
              <a:buFontTx/>
              <a:buNone/>
              <a:defRPr sz="1600">
                <a:solidFill>
                  <a:schemeClr val="bg2">
                    <a:lumMod val="50000"/>
                  </a:schemeClr>
                </a:solidFill>
              </a:defRPr>
            </a:lvl1pPr>
          </a:lstStyle>
          <a:p>
            <a:pPr lvl="0"/>
            <a:r>
              <a:rPr lang="en-US"/>
              <a:t>Click to edit Master text styles</a:t>
            </a:r>
          </a:p>
        </p:txBody>
      </p:sp>
      <p:sp>
        <p:nvSpPr>
          <p:cNvPr id="6" name="Text Placeholder 5"/>
          <p:cNvSpPr>
            <a:spLocks noGrp="1"/>
          </p:cNvSpPr>
          <p:nvPr>
            <p:ph type="body" sz="quarter" idx="11"/>
          </p:nvPr>
        </p:nvSpPr>
        <p:spPr>
          <a:xfrm>
            <a:off x="505176" y="1295403"/>
            <a:ext cx="11039147" cy="304800"/>
          </a:xfrm>
          <a:prstGeom prst="rect">
            <a:avLst/>
          </a:prstGeom>
        </p:spPr>
        <p:txBody>
          <a:bodyPr/>
          <a:lstStyle>
            <a:lvl1pPr marL="0" indent="0">
              <a:buNone/>
              <a:defRPr sz="1600">
                <a:solidFill>
                  <a:srgbClr val="BFBFBF"/>
                </a:solidFill>
              </a:defRPr>
            </a:lvl1pPr>
          </a:lstStyle>
          <a:p>
            <a:pPr lvl="0"/>
            <a:r>
              <a:rPr lang="en-US"/>
              <a:t>Click to edit Master text styles</a:t>
            </a:r>
          </a:p>
        </p:txBody>
      </p:sp>
      <p:sp>
        <p:nvSpPr>
          <p:cNvPr id="12" name="Text Placeholder 11"/>
          <p:cNvSpPr>
            <a:spLocks noGrp="1"/>
          </p:cNvSpPr>
          <p:nvPr>
            <p:ph type="body" sz="quarter" idx="12"/>
          </p:nvPr>
        </p:nvSpPr>
        <p:spPr>
          <a:xfrm>
            <a:off x="505177" y="279401"/>
            <a:ext cx="4063999" cy="304800"/>
          </a:xfrm>
          <a:prstGeom prst="rect">
            <a:avLst/>
          </a:prstGeom>
          <a:solidFill>
            <a:schemeClr val="bg1"/>
          </a:solidFill>
        </p:spPr>
        <p:txBody>
          <a:bodyPr vert="horz"/>
          <a:lstStyle>
            <a:lvl1pPr marL="0" indent="0">
              <a:buFontTx/>
              <a:buNone/>
              <a:defRPr sz="1333" b="1">
                <a:solidFill>
                  <a:schemeClr val="tx1"/>
                </a:solidFill>
              </a:defRPr>
            </a:lvl1pPr>
          </a:lstStyle>
          <a:p>
            <a:pPr lvl="0"/>
            <a:r>
              <a:rPr lang="en-US"/>
              <a:t>Click to edit Master text styles</a:t>
            </a:r>
          </a:p>
        </p:txBody>
      </p:sp>
      <p:sp>
        <p:nvSpPr>
          <p:cNvPr id="10" name="Rectangle 6"/>
          <p:cNvSpPr>
            <a:spLocks noGrp="1" noChangeArrowheads="1"/>
          </p:cNvSpPr>
          <p:nvPr>
            <p:ph type="sldNum" sz="quarter" idx="13"/>
          </p:nvPr>
        </p:nvSpPr>
        <p:spPr>
          <a:xfrm>
            <a:off x="508000" y="6273803"/>
            <a:ext cx="736600" cy="247651"/>
          </a:xfrm>
          <a:prstGeom prst="rect">
            <a:avLst/>
          </a:prstGeom>
        </p:spPr>
        <p:txBody>
          <a:bodyPr/>
          <a:lstStyle>
            <a:lvl1pPr>
              <a:defRPr/>
            </a:lvl1pPr>
          </a:lstStyle>
          <a:p>
            <a:pPr eaLnBrk="0" fontAlgn="base" hangingPunct="0">
              <a:spcBef>
                <a:spcPct val="0"/>
              </a:spcBef>
              <a:spcAft>
                <a:spcPct val="0"/>
              </a:spcAft>
            </a:pPr>
            <a:fld id="{FAFA7D09-77CC-4C06-9EA4-0901C84B13B2}" type="slidenum">
              <a:rPr lang="en-US" altLang="en-US">
                <a:solidFill>
                  <a:prstClr val="black"/>
                </a:solidFill>
                <a:ea typeface="MS PGothic" pitchFamily="34" charset="-128"/>
              </a:rPr>
              <a:pPr eaLnBrk="0" fontAlgn="base" hangingPunct="0">
                <a:spcBef>
                  <a:spcPct val="0"/>
                </a:spcBef>
                <a:spcAft>
                  <a:spcPct val="0"/>
                </a:spcAft>
              </a:pPr>
              <a:t>‹#›</a:t>
            </a:fld>
            <a:endParaRPr lang="en-US" altLang="en-US" dirty="0">
              <a:solidFill>
                <a:prstClr val="black"/>
              </a:solidFill>
              <a:ea typeface="MS PGothic" pitchFamily="34" charset="-128"/>
            </a:endParaRPr>
          </a:p>
        </p:txBody>
      </p:sp>
    </p:spTree>
    <p:extLst>
      <p:ext uri="{BB962C8B-B14F-4D97-AF65-F5344CB8AC3E}">
        <p14:creationId xmlns:p14="http://schemas.microsoft.com/office/powerpoint/2010/main" val="42875625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7" name="Rectangle 4"/>
          <p:cNvSpPr>
            <a:spLocks noChangeArrowheads="1"/>
          </p:cNvSpPr>
          <p:nvPr/>
        </p:nvSpPr>
        <p:spPr bwMode="black">
          <a:xfrm>
            <a:off x="1016000" y="6303434"/>
            <a:ext cx="1896533" cy="2881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67" tIns="61384" rIns="122767" bIns="61384">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r>
              <a:rPr lang="en-US" altLang="en-US" sz="1067" dirty="0">
                <a:solidFill>
                  <a:srgbClr val="A6A6A6"/>
                </a:solidFill>
              </a:rPr>
              <a:t>© 2015 IBM Corporation</a:t>
            </a:r>
            <a:endParaRPr lang="en-US" altLang="en-US" sz="2400" dirty="0">
              <a:solidFill>
                <a:srgbClr val="A6A6A6"/>
              </a:solidFill>
            </a:endParaRPr>
          </a:p>
        </p:txBody>
      </p:sp>
      <p:sp>
        <p:nvSpPr>
          <p:cNvPr id="8" name="Line 7"/>
          <p:cNvSpPr>
            <a:spLocks noChangeShapeType="1"/>
          </p:cNvSpPr>
          <p:nvPr/>
        </p:nvSpPr>
        <p:spPr bwMode="auto">
          <a:xfrm>
            <a:off x="635002" y="685800"/>
            <a:ext cx="11557000" cy="0"/>
          </a:xfrm>
          <a:prstGeom prst="line">
            <a:avLst/>
          </a:prstGeom>
          <a:noFill/>
          <a:ln w="6350" cmpd="sng">
            <a:solidFill>
              <a:schemeClr val="bg1">
                <a:lumMod val="75000"/>
              </a:schemeClr>
            </a:solidFill>
            <a:round/>
            <a:headEnd/>
            <a:tailEnd/>
          </a:ln>
          <a:effectLst/>
        </p:spPr>
        <p:txBody>
          <a:bodyPr/>
          <a:lstStyle/>
          <a:p>
            <a:pPr fontAlgn="base">
              <a:spcBef>
                <a:spcPct val="0"/>
              </a:spcBef>
              <a:spcAft>
                <a:spcPct val="0"/>
              </a:spcAft>
              <a:defRPr/>
            </a:pPr>
            <a:endParaRPr lang="en-US" sz="2400" dirty="0">
              <a:ln>
                <a:solidFill>
                  <a:prstClr val="white">
                    <a:lumMod val="75000"/>
                  </a:prstClr>
                </a:solidFill>
              </a:ln>
              <a:solidFill>
                <a:prstClr val="black"/>
              </a:solidFill>
            </a:endParaRPr>
          </a:p>
        </p:txBody>
      </p:sp>
      <p:pic>
        <p:nvPicPr>
          <p:cNvPr id="9"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90817" y="6316137"/>
            <a:ext cx="696384" cy="262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505174" y="685800"/>
            <a:ext cx="11059795" cy="443109"/>
          </a:xfrm>
          <a:prstGeom prst="rect">
            <a:avLst/>
          </a:prstGeom>
        </p:spPr>
        <p:txBody>
          <a:bodyPr/>
          <a:lstStyle>
            <a:lvl1pPr>
              <a:defRPr sz="3199" b="0">
                <a:solidFill>
                  <a:srgbClr val="135D9E"/>
                </a:solidFill>
              </a:defRPr>
            </a:lvl1pPr>
          </a:lstStyle>
          <a:p>
            <a:r>
              <a:rPr lang="en-US"/>
              <a:t>Click to edit Master title style</a:t>
            </a:r>
            <a:endParaRPr lang="en-US" dirty="0"/>
          </a:p>
        </p:txBody>
      </p:sp>
      <p:sp>
        <p:nvSpPr>
          <p:cNvPr id="3" name="Content Placeholder 2"/>
          <p:cNvSpPr>
            <a:spLocks noGrp="1"/>
          </p:cNvSpPr>
          <p:nvPr>
            <p:ph idx="1"/>
          </p:nvPr>
        </p:nvSpPr>
        <p:spPr>
          <a:xfrm>
            <a:off x="506593" y="2108200"/>
            <a:ext cx="11060448" cy="3759200"/>
          </a:xfrm>
          <a:prstGeom prst="rect">
            <a:avLst/>
          </a:prstGeom>
        </p:spPr>
        <p:txBody>
          <a:bodyPr/>
          <a:lstStyle>
            <a:lvl1pPr marL="0" indent="0">
              <a:buFontTx/>
              <a:buNone/>
              <a:defRPr sz="1600">
                <a:solidFill>
                  <a:schemeClr val="bg2">
                    <a:lumMod val="50000"/>
                  </a:schemeClr>
                </a:solidFill>
              </a:defRPr>
            </a:lvl1pPr>
          </a:lstStyle>
          <a:p>
            <a:pPr lvl="0"/>
            <a:r>
              <a:rPr lang="en-US"/>
              <a:t>Click to edit Master text styles</a:t>
            </a:r>
          </a:p>
        </p:txBody>
      </p:sp>
      <p:sp>
        <p:nvSpPr>
          <p:cNvPr id="6" name="Text Placeholder 5"/>
          <p:cNvSpPr>
            <a:spLocks noGrp="1"/>
          </p:cNvSpPr>
          <p:nvPr>
            <p:ph type="body" sz="quarter" idx="11"/>
          </p:nvPr>
        </p:nvSpPr>
        <p:spPr>
          <a:xfrm>
            <a:off x="505176" y="1295403"/>
            <a:ext cx="11039147" cy="304800"/>
          </a:xfrm>
          <a:prstGeom prst="rect">
            <a:avLst/>
          </a:prstGeom>
        </p:spPr>
        <p:txBody>
          <a:bodyPr/>
          <a:lstStyle>
            <a:lvl1pPr marL="0" indent="0">
              <a:buNone/>
              <a:defRPr sz="1600">
                <a:solidFill>
                  <a:srgbClr val="BFBFBF"/>
                </a:solidFill>
              </a:defRPr>
            </a:lvl1pPr>
          </a:lstStyle>
          <a:p>
            <a:pPr lvl="0"/>
            <a:r>
              <a:rPr lang="en-US"/>
              <a:t>Click to edit Master text styles</a:t>
            </a:r>
          </a:p>
        </p:txBody>
      </p:sp>
      <p:sp>
        <p:nvSpPr>
          <p:cNvPr id="12" name="Text Placeholder 11"/>
          <p:cNvSpPr>
            <a:spLocks noGrp="1"/>
          </p:cNvSpPr>
          <p:nvPr>
            <p:ph type="body" sz="quarter" idx="12"/>
          </p:nvPr>
        </p:nvSpPr>
        <p:spPr>
          <a:xfrm>
            <a:off x="505177" y="279401"/>
            <a:ext cx="4063999" cy="304800"/>
          </a:xfrm>
          <a:prstGeom prst="rect">
            <a:avLst/>
          </a:prstGeom>
          <a:solidFill>
            <a:schemeClr val="bg1"/>
          </a:solidFill>
        </p:spPr>
        <p:txBody>
          <a:bodyPr vert="horz"/>
          <a:lstStyle>
            <a:lvl1pPr marL="0" indent="0">
              <a:buFontTx/>
              <a:buNone/>
              <a:defRPr sz="1333" b="1">
                <a:solidFill>
                  <a:schemeClr val="tx1"/>
                </a:solidFill>
              </a:defRPr>
            </a:lvl1pPr>
          </a:lstStyle>
          <a:p>
            <a:pPr lvl="0"/>
            <a:r>
              <a:rPr lang="en-US"/>
              <a:t>Click to edit Master text styles</a:t>
            </a:r>
          </a:p>
        </p:txBody>
      </p:sp>
      <p:sp>
        <p:nvSpPr>
          <p:cNvPr id="10" name="Rectangle 6"/>
          <p:cNvSpPr>
            <a:spLocks noGrp="1" noChangeArrowheads="1"/>
          </p:cNvSpPr>
          <p:nvPr>
            <p:ph type="sldNum" sz="quarter" idx="13"/>
          </p:nvPr>
        </p:nvSpPr>
        <p:spPr>
          <a:xfrm>
            <a:off x="508000" y="6273803"/>
            <a:ext cx="736600" cy="247651"/>
          </a:xfrm>
          <a:prstGeom prst="rect">
            <a:avLst/>
          </a:prstGeom>
        </p:spPr>
        <p:txBody>
          <a:bodyPr/>
          <a:lstStyle>
            <a:lvl1pPr>
              <a:defRPr/>
            </a:lvl1pPr>
          </a:lstStyle>
          <a:p>
            <a:pPr eaLnBrk="0" fontAlgn="base" hangingPunct="0">
              <a:spcBef>
                <a:spcPct val="0"/>
              </a:spcBef>
              <a:spcAft>
                <a:spcPct val="0"/>
              </a:spcAft>
            </a:pPr>
            <a:fld id="{FAFA7D09-77CC-4C06-9EA4-0901C84B13B2}" type="slidenum">
              <a:rPr lang="en-US" altLang="en-US">
                <a:solidFill>
                  <a:prstClr val="black"/>
                </a:solidFill>
                <a:ea typeface="MS PGothic" pitchFamily="34" charset="-128"/>
              </a:rPr>
              <a:pPr eaLnBrk="0" fontAlgn="base" hangingPunct="0">
                <a:spcBef>
                  <a:spcPct val="0"/>
                </a:spcBef>
                <a:spcAft>
                  <a:spcPct val="0"/>
                </a:spcAft>
              </a:pPr>
              <a:t>‹#›</a:t>
            </a:fld>
            <a:endParaRPr lang="en-US" altLang="en-US" dirty="0">
              <a:solidFill>
                <a:prstClr val="black"/>
              </a:solidFill>
              <a:ea typeface="MS PGothic" pitchFamily="34" charset="-128"/>
            </a:endParaRPr>
          </a:p>
        </p:txBody>
      </p:sp>
    </p:spTree>
    <p:extLst>
      <p:ext uri="{BB962C8B-B14F-4D97-AF65-F5344CB8AC3E}">
        <p14:creationId xmlns:p14="http://schemas.microsoft.com/office/powerpoint/2010/main" val="10053297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7" name="Rectangle 4"/>
          <p:cNvSpPr>
            <a:spLocks noChangeArrowheads="1"/>
          </p:cNvSpPr>
          <p:nvPr/>
        </p:nvSpPr>
        <p:spPr bwMode="black">
          <a:xfrm>
            <a:off x="1016000" y="6303434"/>
            <a:ext cx="1896533" cy="2881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67" tIns="61384" rIns="122767" bIns="61384">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r>
              <a:rPr lang="en-US" altLang="en-US" sz="1067" dirty="0">
                <a:solidFill>
                  <a:srgbClr val="A6A6A6"/>
                </a:solidFill>
              </a:rPr>
              <a:t>© 2015 IBM Corporation</a:t>
            </a:r>
            <a:endParaRPr lang="en-US" altLang="en-US" sz="2400" dirty="0">
              <a:solidFill>
                <a:srgbClr val="A6A6A6"/>
              </a:solidFill>
            </a:endParaRPr>
          </a:p>
        </p:txBody>
      </p:sp>
      <p:sp>
        <p:nvSpPr>
          <p:cNvPr id="8" name="Line 7"/>
          <p:cNvSpPr>
            <a:spLocks noChangeShapeType="1"/>
          </p:cNvSpPr>
          <p:nvPr/>
        </p:nvSpPr>
        <p:spPr bwMode="auto">
          <a:xfrm>
            <a:off x="635002" y="685800"/>
            <a:ext cx="11557000" cy="0"/>
          </a:xfrm>
          <a:prstGeom prst="line">
            <a:avLst/>
          </a:prstGeom>
          <a:noFill/>
          <a:ln w="6350" cmpd="sng">
            <a:solidFill>
              <a:schemeClr val="bg1">
                <a:lumMod val="75000"/>
              </a:schemeClr>
            </a:solidFill>
            <a:round/>
            <a:headEnd/>
            <a:tailEnd/>
          </a:ln>
          <a:effectLst/>
        </p:spPr>
        <p:txBody>
          <a:bodyPr/>
          <a:lstStyle/>
          <a:p>
            <a:pPr fontAlgn="base">
              <a:spcBef>
                <a:spcPct val="0"/>
              </a:spcBef>
              <a:spcAft>
                <a:spcPct val="0"/>
              </a:spcAft>
              <a:defRPr/>
            </a:pPr>
            <a:endParaRPr lang="en-US" sz="2400" dirty="0">
              <a:ln>
                <a:solidFill>
                  <a:prstClr val="white">
                    <a:lumMod val="75000"/>
                  </a:prstClr>
                </a:solidFill>
              </a:ln>
              <a:solidFill>
                <a:prstClr val="black"/>
              </a:solidFill>
            </a:endParaRPr>
          </a:p>
        </p:txBody>
      </p:sp>
      <p:pic>
        <p:nvPicPr>
          <p:cNvPr id="9"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90817" y="6316137"/>
            <a:ext cx="696384" cy="262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505174" y="685800"/>
            <a:ext cx="11059795" cy="443109"/>
          </a:xfrm>
          <a:prstGeom prst="rect">
            <a:avLst/>
          </a:prstGeom>
        </p:spPr>
        <p:txBody>
          <a:bodyPr/>
          <a:lstStyle>
            <a:lvl1pPr>
              <a:defRPr sz="3199" b="0">
                <a:solidFill>
                  <a:srgbClr val="135D9E"/>
                </a:solidFill>
              </a:defRPr>
            </a:lvl1pPr>
          </a:lstStyle>
          <a:p>
            <a:r>
              <a:rPr lang="en-US"/>
              <a:t>Click to edit Master title style</a:t>
            </a:r>
            <a:endParaRPr lang="en-US" dirty="0"/>
          </a:p>
        </p:txBody>
      </p:sp>
      <p:sp>
        <p:nvSpPr>
          <p:cNvPr id="3" name="Content Placeholder 2"/>
          <p:cNvSpPr>
            <a:spLocks noGrp="1"/>
          </p:cNvSpPr>
          <p:nvPr>
            <p:ph idx="1"/>
          </p:nvPr>
        </p:nvSpPr>
        <p:spPr>
          <a:xfrm>
            <a:off x="506593" y="2108200"/>
            <a:ext cx="11060448" cy="3759200"/>
          </a:xfrm>
          <a:prstGeom prst="rect">
            <a:avLst/>
          </a:prstGeom>
        </p:spPr>
        <p:txBody>
          <a:bodyPr/>
          <a:lstStyle>
            <a:lvl1pPr marL="0" indent="0">
              <a:buFontTx/>
              <a:buNone/>
              <a:defRPr sz="1600">
                <a:solidFill>
                  <a:schemeClr val="bg2">
                    <a:lumMod val="50000"/>
                  </a:schemeClr>
                </a:solidFill>
              </a:defRPr>
            </a:lvl1pPr>
          </a:lstStyle>
          <a:p>
            <a:pPr lvl="0"/>
            <a:r>
              <a:rPr lang="en-US"/>
              <a:t>Click to edit Master text styles</a:t>
            </a:r>
          </a:p>
        </p:txBody>
      </p:sp>
      <p:sp>
        <p:nvSpPr>
          <p:cNvPr id="6" name="Text Placeholder 5"/>
          <p:cNvSpPr>
            <a:spLocks noGrp="1"/>
          </p:cNvSpPr>
          <p:nvPr>
            <p:ph type="body" sz="quarter" idx="11"/>
          </p:nvPr>
        </p:nvSpPr>
        <p:spPr>
          <a:xfrm>
            <a:off x="505176" y="1295403"/>
            <a:ext cx="11039147" cy="304800"/>
          </a:xfrm>
          <a:prstGeom prst="rect">
            <a:avLst/>
          </a:prstGeom>
        </p:spPr>
        <p:txBody>
          <a:bodyPr/>
          <a:lstStyle>
            <a:lvl1pPr marL="0" indent="0">
              <a:buNone/>
              <a:defRPr sz="1600">
                <a:solidFill>
                  <a:srgbClr val="BFBFBF"/>
                </a:solidFill>
              </a:defRPr>
            </a:lvl1pPr>
          </a:lstStyle>
          <a:p>
            <a:pPr lvl="0"/>
            <a:r>
              <a:rPr lang="en-US"/>
              <a:t>Click to edit Master text styles</a:t>
            </a:r>
          </a:p>
        </p:txBody>
      </p:sp>
      <p:sp>
        <p:nvSpPr>
          <p:cNvPr id="12" name="Text Placeholder 11"/>
          <p:cNvSpPr>
            <a:spLocks noGrp="1"/>
          </p:cNvSpPr>
          <p:nvPr>
            <p:ph type="body" sz="quarter" idx="12"/>
          </p:nvPr>
        </p:nvSpPr>
        <p:spPr>
          <a:xfrm>
            <a:off x="505177" y="279401"/>
            <a:ext cx="4063999" cy="304800"/>
          </a:xfrm>
          <a:prstGeom prst="rect">
            <a:avLst/>
          </a:prstGeom>
          <a:solidFill>
            <a:schemeClr val="bg1"/>
          </a:solidFill>
        </p:spPr>
        <p:txBody>
          <a:bodyPr vert="horz"/>
          <a:lstStyle>
            <a:lvl1pPr marL="0" indent="0">
              <a:buFontTx/>
              <a:buNone/>
              <a:defRPr sz="1333" b="1">
                <a:solidFill>
                  <a:schemeClr val="tx1"/>
                </a:solidFill>
              </a:defRPr>
            </a:lvl1pPr>
          </a:lstStyle>
          <a:p>
            <a:pPr lvl="0"/>
            <a:r>
              <a:rPr lang="en-US"/>
              <a:t>Click to edit Master text styles</a:t>
            </a:r>
          </a:p>
        </p:txBody>
      </p:sp>
      <p:sp>
        <p:nvSpPr>
          <p:cNvPr id="10" name="Rectangle 6"/>
          <p:cNvSpPr>
            <a:spLocks noGrp="1" noChangeArrowheads="1"/>
          </p:cNvSpPr>
          <p:nvPr>
            <p:ph type="sldNum" sz="quarter" idx="13"/>
          </p:nvPr>
        </p:nvSpPr>
        <p:spPr>
          <a:xfrm>
            <a:off x="508000" y="6273803"/>
            <a:ext cx="736600" cy="247651"/>
          </a:xfrm>
          <a:prstGeom prst="rect">
            <a:avLst/>
          </a:prstGeom>
        </p:spPr>
        <p:txBody>
          <a:bodyPr/>
          <a:lstStyle>
            <a:lvl1pPr>
              <a:defRPr/>
            </a:lvl1pPr>
          </a:lstStyle>
          <a:p>
            <a:pPr eaLnBrk="0" fontAlgn="base" hangingPunct="0">
              <a:spcBef>
                <a:spcPct val="0"/>
              </a:spcBef>
              <a:spcAft>
                <a:spcPct val="0"/>
              </a:spcAft>
            </a:pPr>
            <a:fld id="{FAFA7D09-77CC-4C06-9EA4-0901C84B13B2}" type="slidenum">
              <a:rPr lang="en-US" altLang="en-US">
                <a:solidFill>
                  <a:prstClr val="black"/>
                </a:solidFill>
                <a:ea typeface="MS PGothic" pitchFamily="34" charset="-128"/>
              </a:rPr>
              <a:pPr eaLnBrk="0" fontAlgn="base" hangingPunct="0">
                <a:spcBef>
                  <a:spcPct val="0"/>
                </a:spcBef>
                <a:spcAft>
                  <a:spcPct val="0"/>
                </a:spcAft>
              </a:pPr>
              <a:t>‹#›</a:t>
            </a:fld>
            <a:endParaRPr lang="en-US" altLang="en-US" dirty="0">
              <a:solidFill>
                <a:prstClr val="black"/>
              </a:solidFill>
              <a:ea typeface="MS PGothic" pitchFamily="34" charset="-128"/>
            </a:endParaRPr>
          </a:p>
        </p:txBody>
      </p:sp>
    </p:spTree>
    <p:extLst>
      <p:ext uri="{BB962C8B-B14F-4D97-AF65-F5344CB8AC3E}">
        <p14:creationId xmlns:p14="http://schemas.microsoft.com/office/powerpoint/2010/main" val="33999747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7" name="Rectangle 4"/>
          <p:cNvSpPr>
            <a:spLocks noChangeArrowheads="1"/>
          </p:cNvSpPr>
          <p:nvPr/>
        </p:nvSpPr>
        <p:spPr bwMode="black">
          <a:xfrm>
            <a:off x="1016000" y="6303434"/>
            <a:ext cx="1896533" cy="2881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67" tIns="61384" rIns="122767" bIns="61384">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r>
              <a:rPr lang="en-US" altLang="en-US" sz="1067" dirty="0">
                <a:solidFill>
                  <a:srgbClr val="A6A6A6"/>
                </a:solidFill>
              </a:rPr>
              <a:t>© 2015 IBM Corporation</a:t>
            </a:r>
            <a:endParaRPr lang="en-US" altLang="en-US" sz="2400" dirty="0">
              <a:solidFill>
                <a:srgbClr val="A6A6A6"/>
              </a:solidFill>
            </a:endParaRPr>
          </a:p>
        </p:txBody>
      </p:sp>
      <p:sp>
        <p:nvSpPr>
          <p:cNvPr id="8" name="Line 7"/>
          <p:cNvSpPr>
            <a:spLocks noChangeShapeType="1"/>
          </p:cNvSpPr>
          <p:nvPr/>
        </p:nvSpPr>
        <p:spPr bwMode="auto">
          <a:xfrm>
            <a:off x="635002" y="685800"/>
            <a:ext cx="11557000" cy="0"/>
          </a:xfrm>
          <a:prstGeom prst="line">
            <a:avLst/>
          </a:prstGeom>
          <a:noFill/>
          <a:ln w="6350" cmpd="sng">
            <a:solidFill>
              <a:schemeClr val="bg1">
                <a:lumMod val="75000"/>
              </a:schemeClr>
            </a:solidFill>
            <a:round/>
            <a:headEnd/>
            <a:tailEnd/>
          </a:ln>
          <a:effectLst/>
        </p:spPr>
        <p:txBody>
          <a:bodyPr/>
          <a:lstStyle/>
          <a:p>
            <a:pPr fontAlgn="base">
              <a:spcBef>
                <a:spcPct val="0"/>
              </a:spcBef>
              <a:spcAft>
                <a:spcPct val="0"/>
              </a:spcAft>
              <a:defRPr/>
            </a:pPr>
            <a:endParaRPr lang="en-US" sz="2400" dirty="0">
              <a:ln>
                <a:solidFill>
                  <a:prstClr val="white">
                    <a:lumMod val="75000"/>
                  </a:prstClr>
                </a:solidFill>
              </a:ln>
              <a:solidFill>
                <a:prstClr val="black"/>
              </a:solidFill>
            </a:endParaRPr>
          </a:p>
        </p:txBody>
      </p:sp>
      <p:pic>
        <p:nvPicPr>
          <p:cNvPr id="9"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90817" y="6316137"/>
            <a:ext cx="696384" cy="262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505174" y="685800"/>
            <a:ext cx="11059795" cy="443109"/>
          </a:xfrm>
          <a:prstGeom prst="rect">
            <a:avLst/>
          </a:prstGeom>
        </p:spPr>
        <p:txBody>
          <a:bodyPr/>
          <a:lstStyle>
            <a:lvl1pPr>
              <a:defRPr sz="3199" b="0">
                <a:solidFill>
                  <a:srgbClr val="135D9E"/>
                </a:solidFill>
              </a:defRPr>
            </a:lvl1pPr>
          </a:lstStyle>
          <a:p>
            <a:r>
              <a:rPr lang="en-US"/>
              <a:t>Click to edit Master title style</a:t>
            </a:r>
            <a:endParaRPr lang="en-US" dirty="0"/>
          </a:p>
        </p:txBody>
      </p:sp>
      <p:sp>
        <p:nvSpPr>
          <p:cNvPr id="3" name="Content Placeholder 2"/>
          <p:cNvSpPr>
            <a:spLocks noGrp="1"/>
          </p:cNvSpPr>
          <p:nvPr>
            <p:ph idx="1"/>
          </p:nvPr>
        </p:nvSpPr>
        <p:spPr>
          <a:xfrm>
            <a:off x="506593" y="2108200"/>
            <a:ext cx="11060448" cy="3759200"/>
          </a:xfrm>
          <a:prstGeom prst="rect">
            <a:avLst/>
          </a:prstGeom>
        </p:spPr>
        <p:txBody>
          <a:bodyPr/>
          <a:lstStyle>
            <a:lvl1pPr marL="0" indent="0">
              <a:buFontTx/>
              <a:buNone/>
              <a:defRPr sz="1600">
                <a:solidFill>
                  <a:schemeClr val="bg2">
                    <a:lumMod val="50000"/>
                  </a:schemeClr>
                </a:solidFill>
              </a:defRPr>
            </a:lvl1pPr>
          </a:lstStyle>
          <a:p>
            <a:pPr lvl="0"/>
            <a:r>
              <a:rPr lang="en-US"/>
              <a:t>Click to edit Master text styles</a:t>
            </a:r>
          </a:p>
        </p:txBody>
      </p:sp>
      <p:sp>
        <p:nvSpPr>
          <p:cNvPr id="6" name="Text Placeholder 5"/>
          <p:cNvSpPr>
            <a:spLocks noGrp="1"/>
          </p:cNvSpPr>
          <p:nvPr>
            <p:ph type="body" sz="quarter" idx="11"/>
          </p:nvPr>
        </p:nvSpPr>
        <p:spPr>
          <a:xfrm>
            <a:off x="505176" y="1295403"/>
            <a:ext cx="11039147" cy="304800"/>
          </a:xfrm>
          <a:prstGeom prst="rect">
            <a:avLst/>
          </a:prstGeom>
        </p:spPr>
        <p:txBody>
          <a:bodyPr/>
          <a:lstStyle>
            <a:lvl1pPr marL="0" indent="0">
              <a:buNone/>
              <a:defRPr sz="1600">
                <a:solidFill>
                  <a:srgbClr val="BFBFBF"/>
                </a:solidFill>
              </a:defRPr>
            </a:lvl1pPr>
          </a:lstStyle>
          <a:p>
            <a:pPr lvl="0"/>
            <a:r>
              <a:rPr lang="en-US"/>
              <a:t>Click to edit Master text styles</a:t>
            </a:r>
          </a:p>
        </p:txBody>
      </p:sp>
      <p:sp>
        <p:nvSpPr>
          <p:cNvPr id="12" name="Text Placeholder 11"/>
          <p:cNvSpPr>
            <a:spLocks noGrp="1"/>
          </p:cNvSpPr>
          <p:nvPr>
            <p:ph type="body" sz="quarter" idx="12"/>
          </p:nvPr>
        </p:nvSpPr>
        <p:spPr>
          <a:xfrm>
            <a:off x="505177" y="279401"/>
            <a:ext cx="4063999" cy="304800"/>
          </a:xfrm>
          <a:prstGeom prst="rect">
            <a:avLst/>
          </a:prstGeom>
          <a:solidFill>
            <a:schemeClr val="bg1"/>
          </a:solidFill>
        </p:spPr>
        <p:txBody>
          <a:bodyPr vert="horz"/>
          <a:lstStyle>
            <a:lvl1pPr marL="0" indent="0">
              <a:buFontTx/>
              <a:buNone/>
              <a:defRPr sz="1333" b="1">
                <a:solidFill>
                  <a:schemeClr val="tx1"/>
                </a:solidFill>
              </a:defRPr>
            </a:lvl1pPr>
          </a:lstStyle>
          <a:p>
            <a:pPr lvl="0"/>
            <a:r>
              <a:rPr lang="en-US"/>
              <a:t>Click to edit Master text styles</a:t>
            </a:r>
          </a:p>
        </p:txBody>
      </p:sp>
      <p:sp>
        <p:nvSpPr>
          <p:cNvPr id="10" name="Rectangle 6"/>
          <p:cNvSpPr>
            <a:spLocks noGrp="1" noChangeArrowheads="1"/>
          </p:cNvSpPr>
          <p:nvPr>
            <p:ph type="sldNum" sz="quarter" idx="13"/>
          </p:nvPr>
        </p:nvSpPr>
        <p:spPr>
          <a:xfrm>
            <a:off x="508000" y="6273803"/>
            <a:ext cx="736600" cy="247651"/>
          </a:xfrm>
          <a:prstGeom prst="rect">
            <a:avLst/>
          </a:prstGeom>
        </p:spPr>
        <p:txBody>
          <a:bodyPr/>
          <a:lstStyle>
            <a:lvl1pPr>
              <a:defRPr/>
            </a:lvl1pPr>
          </a:lstStyle>
          <a:p>
            <a:pPr eaLnBrk="0" fontAlgn="base" hangingPunct="0">
              <a:spcBef>
                <a:spcPct val="0"/>
              </a:spcBef>
              <a:spcAft>
                <a:spcPct val="0"/>
              </a:spcAft>
            </a:pPr>
            <a:fld id="{FAFA7D09-77CC-4C06-9EA4-0901C84B13B2}" type="slidenum">
              <a:rPr lang="en-US" altLang="en-US">
                <a:solidFill>
                  <a:prstClr val="black"/>
                </a:solidFill>
                <a:ea typeface="MS PGothic" pitchFamily="34" charset="-128"/>
              </a:rPr>
              <a:pPr eaLnBrk="0" fontAlgn="base" hangingPunct="0">
                <a:spcBef>
                  <a:spcPct val="0"/>
                </a:spcBef>
                <a:spcAft>
                  <a:spcPct val="0"/>
                </a:spcAft>
              </a:pPr>
              <a:t>‹#›</a:t>
            </a:fld>
            <a:endParaRPr lang="en-US" altLang="en-US" dirty="0">
              <a:solidFill>
                <a:prstClr val="black"/>
              </a:solidFill>
              <a:ea typeface="MS PGothic" pitchFamily="34" charset="-128"/>
            </a:endParaRPr>
          </a:p>
        </p:txBody>
      </p:sp>
    </p:spTree>
    <p:extLst>
      <p:ext uri="{BB962C8B-B14F-4D97-AF65-F5344CB8AC3E}">
        <p14:creationId xmlns:p14="http://schemas.microsoft.com/office/powerpoint/2010/main" val="19614423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7_Title and Content">
    <p:spTree>
      <p:nvGrpSpPr>
        <p:cNvPr id="1" name=""/>
        <p:cNvGrpSpPr/>
        <p:nvPr/>
      </p:nvGrpSpPr>
      <p:grpSpPr>
        <a:xfrm>
          <a:off x="0" y="0"/>
          <a:ext cx="0" cy="0"/>
          <a:chOff x="0" y="0"/>
          <a:chExt cx="0" cy="0"/>
        </a:xfrm>
      </p:grpSpPr>
      <p:sp>
        <p:nvSpPr>
          <p:cNvPr id="7" name="Rectangle 4"/>
          <p:cNvSpPr>
            <a:spLocks noChangeArrowheads="1"/>
          </p:cNvSpPr>
          <p:nvPr/>
        </p:nvSpPr>
        <p:spPr bwMode="black">
          <a:xfrm>
            <a:off x="1016000" y="6303434"/>
            <a:ext cx="1896533" cy="2881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67" tIns="61384" rIns="122767" bIns="61384">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r>
              <a:rPr lang="en-US" altLang="en-US" sz="1067" dirty="0">
                <a:solidFill>
                  <a:srgbClr val="A6A6A6"/>
                </a:solidFill>
              </a:rPr>
              <a:t>© 2015 IBM Corporation</a:t>
            </a:r>
            <a:endParaRPr lang="en-US" altLang="en-US" sz="2400" dirty="0">
              <a:solidFill>
                <a:srgbClr val="A6A6A6"/>
              </a:solidFill>
            </a:endParaRPr>
          </a:p>
        </p:txBody>
      </p:sp>
      <p:sp>
        <p:nvSpPr>
          <p:cNvPr id="8" name="Line 7"/>
          <p:cNvSpPr>
            <a:spLocks noChangeShapeType="1"/>
          </p:cNvSpPr>
          <p:nvPr/>
        </p:nvSpPr>
        <p:spPr bwMode="auto">
          <a:xfrm>
            <a:off x="635002" y="685800"/>
            <a:ext cx="11557000" cy="0"/>
          </a:xfrm>
          <a:prstGeom prst="line">
            <a:avLst/>
          </a:prstGeom>
          <a:noFill/>
          <a:ln w="6350" cmpd="sng">
            <a:solidFill>
              <a:schemeClr val="bg1">
                <a:lumMod val="75000"/>
              </a:schemeClr>
            </a:solidFill>
            <a:round/>
            <a:headEnd/>
            <a:tailEnd/>
          </a:ln>
          <a:effectLst/>
        </p:spPr>
        <p:txBody>
          <a:bodyPr/>
          <a:lstStyle/>
          <a:p>
            <a:pPr fontAlgn="base">
              <a:spcBef>
                <a:spcPct val="0"/>
              </a:spcBef>
              <a:spcAft>
                <a:spcPct val="0"/>
              </a:spcAft>
              <a:defRPr/>
            </a:pPr>
            <a:endParaRPr lang="en-US" sz="2400" dirty="0">
              <a:ln>
                <a:solidFill>
                  <a:prstClr val="white">
                    <a:lumMod val="75000"/>
                  </a:prstClr>
                </a:solidFill>
              </a:ln>
              <a:solidFill>
                <a:prstClr val="black"/>
              </a:solidFill>
            </a:endParaRPr>
          </a:p>
        </p:txBody>
      </p:sp>
      <p:pic>
        <p:nvPicPr>
          <p:cNvPr id="9"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90817" y="6316137"/>
            <a:ext cx="696384" cy="262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505174" y="685800"/>
            <a:ext cx="11059795" cy="443109"/>
          </a:xfrm>
          <a:prstGeom prst="rect">
            <a:avLst/>
          </a:prstGeom>
        </p:spPr>
        <p:txBody>
          <a:bodyPr/>
          <a:lstStyle>
            <a:lvl1pPr>
              <a:defRPr sz="3199" b="0">
                <a:solidFill>
                  <a:srgbClr val="135D9E"/>
                </a:solidFill>
              </a:defRPr>
            </a:lvl1pPr>
          </a:lstStyle>
          <a:p>
            <a:r>
              <a:rPr lang="en-US"/>
              <a:t>Click to edit Master title style</a:t>
            </a:r>
            <a:endParaRPr lang="en-US" dirty="0"/>
          </a:p>
        </p:txBody>
      </p:sp>
      <p:sp>
        <p:nvSpPr>
          <p:cNvPr id="3" name="Content Placeholder 2"/>
          <p:cNvSpPr>
            <a:spLocks noGrp="1"/>
          </p:cNvSpPr>
          <p:nvPr>
            <p:ph idx="1"/>
          </p:nvPr>
        </p:nvSpPr>
        <p:spPr>
          <a:xfrm>
            <a:off x="506593" y="2108200"/>
            <a:ext cx="11060448" cy="3759200"/>
          </a:xfrm>
          <a:prstGeom prst="rect">
            <a:avLst/>
          </a:prstGeom>
        </p:spPr>
        <p:txBody>
          <a:bodyPr/>
          <a:lstStyle>
            <a:lvl1pPr marL="0" indent="0">
              <a:buFontTx/>
              <a:buNone/>
              <a:defRPr sz="1600">
                <a:solidFill>
                  <a:schemeClr val="bg2">
                    <a:lumMod val="50000"/>
                  </a:schemeClr>
                </a:solidFill>
              </a:defRPr>
            </a:lvl1pPr>
          </a:lstStyle>
          <a:p>
            <a:pPr lvl="0"/>
            <a:r>
              <a:rPr lang="en-US"/>
              <a:t>Click to edit Master text styles</a:t>
            </a:r>
          </a:p>
        </p:txBody>
      </p:sp>
      <p:sp>
        <p:nvSpPr>
          <p:cNvPr id="6" name="Text Placeholder 5"/>
          <p:cNvSpPr>
            <a:spLocks noGrp="1"/>
          </p:cNvSpPr>
          <p:nvPr>
            <p:ph type="body" sz="quarter" idx="11"/>
          </p:nvPr>
        </p:nvSpPr>
        <p:spPr>
          <a:xfrm>
            <a:off x="505176" y="1295403"/>
            <a:ext cx="11039147" cy="304800"/>
          </a:xfrm>
          <a:prstGeom prst="rect">
            <a:avLst/>
          </a:prstGeom>
        </p:spPr>
        <p:txBody>
          <a:bodyPr/>
          <a:lstStyle>
            <a:lvl1pPr marL="0" indent="0">
              <a:buNone/>
              <a:defRPr sz="1600">
                <a:solidFill>
                  <a:srgbClr val="BFBFBF"/>
                </a:solidFill>
              </a:defRPr>
            </a:lvl1pPr>
          </a:lstStyle>
          <a:p>
            <a:pPr lvl="0"/>
            <a:r>
              <a:rPr lang="en-US"/>
              <a:t>Click to edit Master text styles</a:t>
            </a:r>
          </a:p>
        </p:txBody>
      </p:sp>
      <p:sp>
        <p:nvSpPr>
          <p:cNvPr id="12" name="Text Placeholder 11"/>
          <p:cNvSpPr>
            <a:spLocks noGrp="1"/>
          </p:cNvSpPr>
          <p:nvPr>
            <p:ph type="body" sz="quarter" idx="12"/>
          </p:nvPr>
        </p:nvSpPr>
        <p:spPr>
          <a:xfrm>
            <a:off x="505177" y="279401"/>
            <a:ext cx="4063999" cy="304800"/>
          </a:xfrm>
          <a:prstGeom prst="rect">
            <a:avLst/>
          </a:prstGeom>
          <a:solidFill>
            <a:schemeClr val="bg1"/>
          </a:solidFill>
        </p:spPr>
        <p:txBody>
          <a:bodyPr vert="horz"/>
          <a:lstStyle>
            <a:lvl1pPr marL="0" indent="0">
              <a:buFontTx/>
              <a:buNone/>
              <a:defRPr sz="1333" b="1">
                <a:solidFill>
                  <a:schemeClr val="tx1"/>
                </a:solidFill>
              </a:defRPr>
            </a:lvl1pPr>
          </a:lstStyle>
          <a:p>
            <a:pPr lvl="0"/>
            <a:r>
              <a:rPr lang="en-US"/>
              <a:t>Click to edit Master text styles</a:t>
            </a:r>
          </a:p>
        </p:txBody>
      </p:sp>
      <p:sp>
        <p:nvSpPr>
          <p:cNvPr id="10" name="Rectangle 6"/>
          <p:cNvSpPr>
            <a:spLocks noGrp="1" noChangeArrowheads="1"/>
          </p:cNvSpPr>
          <p:nvPr>
            <p:ph type="sldNum" sz="quarter" idx="13"/>
          </p:nvPr>
        </p:nvSpPr>
        <p:spPr>
          <a:xfrm>
            <a:off x="508000" y="6273803"/>
            <a:ext cx="736600" cy="247651"/>
          </a:xfrm>
          <a:prstGeom prst="rect">
            <a:avLst/>
          </a:prstGeom>
        </p:spPr>
        <p:txBody>
          <a:bodyPr/>
          <a:lstStyle>
            <a:lvl1pPr>
              <a:defRPr/>
            </a:lvl1pPr>
          </a:lstStyle>
          <a:p>
            <a:pPr eaLnBrk="0" fontAlgn="base" hangingPunct="0">
              <a:spcBef>
                <a:spcPct val="0"/>
              </a:spcBef>
              <a:spcAft>
                <a:spcPct val="0"/>
              </a:spcAft>
            </a:pPr>
            <a:fld id="{FAFA7D09-77CC-4C06-9EA4-0901C84B13B2}" type="slidenum">
              <a:rPr lang="en-US" altLang="en-US">
                <a:solidFill>
                  <a:prstClr val="black"/>
                </a:solidFill>
                <a:ea typeface="MS PGothic" pitchFamily="34" charset="-128"/>
              </a:rPr>
              <a:pPr eaLnBrk="0" fontAlgn="base" hangingPunct="0">
                <a:spcBef>
                  <a:spcPct val="0"/>
                </a:spcBef>
                <a:spcAft>
                  <a:spcPct val="0"/>
                </a:spcAft>
              </a:pPr>
              <a:t>‹#›</a:t>
            </a:fld>
            <a:endParaRPr lang="en-US" altLang="en-US" dirty="0">
              <a:solidFill>
                <a:prstClr val="black"/>
              </a:solidFill>
              <a:ea typeface="MS PGothic" pitchFamily="34" charset="-128"/>
            </a:endParaRPr>
          </a:p>
        </p:txBody>
      </p:sp>
    </p:spTree>
    <p:extLst>
      <p:ext uri="{BB962C8B-B14F-4D97-AF65-F5344CB8AC3E}">
        <p14:creationId xmlns:p14="http://schemas.microsoft.com/office/powerpoint/2010/main" val="16617736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8_Title and Content">
    <p:spTree>
      <p:nvGrpSpPr>
        <p:cNvPr id="1" name=""/>
        <p:cNvGrpSpPr/>
        <p:nvPr/>
      </p:nvGrpSpPr>
      <p:grpSpPr>
        <a:xfrm>
          <a:off x="0" y="0"/>
          <a:ext cx="0" cy="0"/>
          <a:chOff x="0" y="0"/>
          <a:chExt cx="0" cy="0"/>
        </a:xfrm>
      </p:grpSpPr>
      <p:sp>
        <p:nvSpPr>
          <p:cNvPr id="7" name="Rectangle 4"/>
          <p:cNvSpPr>
            <a:spLocks noChangeArrowheads="1"/>
          </p:cNvSpPr>
          <p:nvPr/>
        </p:nvSpPr>
        <p:spPr bwMode="black">
          <a:xfrm>
            <a:off x="1016000" y="6303434"/>
            <a:ext cx="1896533" cy="2881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67" tIns="61384" rIns="122767" bIns="61384">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r>
              <a:rPr lang="en-US" altLang="en-US" sz="1067" dirty="0">
                <a:solidFill>
                  <a:srgbClr val="A6A6A6"/>
                </a:solidFill>
              </a:rPr>
              <a:t>© 2015 IBM Corporation</a:t>
            </a:r>
            <a:endParaRPr lang="en-US" altLang="en-US" sz="2400" dirty="0">
              <a:solidFill>
                <a:srgbClr val="A6A6A6"/>
              </a:solidFill>
            </a:endParaRPr>
          </a:p>
        </p:txBody>
      </p:sp>
      <p:sp>
        <p:nvSpPr>
          <p:cNvPr id="8" name="Line 7"/>
          <p:cNvSpPr>
            <a:spLocks noChangeShapeType="1"/>
          </p:cNvSpPr>
          <p:nvPr/>
        </p:nvSpPr>
        <p:spPr bwMode="auto">
          <a:xfrm>
            <a:off x="635002" y="685800"/>
            <a:ext cx="11557000" cy="0"/>
          </a:xfrm>
          <a:prstGeom prst="line">
            <a:avLst/>
          </a:prstGeom>
          <a:noFill/>
          <a:ln w="6350" cmpd="sng">
            <a:solidFill>
              <a:schemeClr val="bg1">
                <a:lumMod val="75000"/>
              </a:schemeClr>
            </a:solidFill>
            <a:round/>
            <a:headEnd/>
            <a:tailEnd/>
          </a:ln>
          <a:effectLst/>
        </p:spPr>
        <p:txBody>
          <a:bodyPr/>
          <a:lstStyle/>
          <a:p>
            <a:pPr fontAlgn="base">
              <a:spcBef>
                <a:spcPct val="0"/>
              </a:spcBef>
              <a:spcAft>
                <a:spcPct val="0"/>
              </a:spcAft>
              <a:defRPr/>
            </a:pPr>
            <a:endParaRPr lang="en-US" sz="2400" dirty="0">
              <a:ln>
                <a:solidFill>
                  <a:prstClr val="white">
                    <a:lumMod val="75000"/>
                  </a:prstClr>
                </a:solidFill>
              </a:ln>
              <a:solidFill>
                <a:prstClr val="black"/>
              </a:solidFill>
            </a:endParaRPr>
          </a:p>
        </p:txBody>
      </p:sp>
      <p:pic>
        <p:nvPicPr>
          <p:cNvPr id="9"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90817" y="6316137"/>
            <a:ext cx="696384" cy="262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505174" y="685800"/>
            <a:ext cx="11059795" cy="443109"/>
          </a:xfrm>
          <a:prstGeom prst="rect">
            <a:avLst/>
          </a:prstGeom>
        </p:spPr>
        <p:txBody>
          <a:bodyPr/>
          <a:lstStyle>
            <a:lvl1pPr>
              <a:defRPr sz="3199" b="0">
                <a:solidFill>
                  <a:srgbClr val="135D9E"/>
                </a:solidFill>
              </a:defRPr>
            </a:lvl1pPr>
          </a:lstStyle>
          <a:p>
            <a:r>
              <a:rPr lang="en-US"/>
              <a:t>Click to edit Master title style</a:t>
            </a:r>
            <a:endParaRPr lang="en-US" dirty="0"/>
          </a:p>
        </p:txBody>
      </p:sp>
      <p:sp>
        <p:nvSpPr>
          <p:cNvPr id="3" name="Content Placeholder 2"/>
          <p:cNvSpPr>
            <a:spLocks noGrp="1"/>
          </p:cNvSpPr>
          <p:nvPr>
            <p:ph idx="1"/>
          </p:nvPr>
        </p:nvSpPr>
        <p:spPr>
          <a:xfrm>
            <a:off x="506593" y="2108200"/>
            <a:ext cx="11060448" cy="3759200"/>
          </a:xfrm>
          <a:prstGeom prst="rect">
            <a:avLst/>
          </a:prstGeom>
        </p:spPr>
        <p:txBody>
          <a:bodyPr/>
          <a:lstStyle>
            <a:lvl1pPr marL="0" indent="0">
              <a:buFontTx/>
              <a:buNone/>
              <a:defRPr sz="1600">
                <a:solidFill>
                  <a:schemeClr val="bg2">
                    <a:lumMod val="50000"/>
                  </a:schemeClr>
                </a:solidFill>
              </a:defRPr>
            </a:lvl1pPr>
          </a:lstStyle>
          <a:p>
            <a:pPr lvl="0"/>
            <a:r>
              <a:rPr lang="en-US"/>
              <a:t>Click to edit Master text styles</a:t>
            </a:r>
          </a:p>
        </p:txBody>
      </p:sp>
      <p:sp>
        <p:nvSpPr>
          <p:cNvPr id="6" name="Text Placeholder 5"/>
          <p:cNvSpPr>
            <a:spLocks noGrp="1"/>
          </p:cNvSpPr>
          <p:nvPr>
            <p:ph type="body" sz="quarter" idx="11"/>
          </p:nvPr>
        </p:nvSpPr>
        <p:spPr>
          <a:xfrm>
            <a:off x="505176" y="1295403"/>
            <a:ext cx="11039147" cy="304800"/>
          </a:xfrm>
          <a:prstGeom prst="rect">
            <a:avLst/>
          </a:prstGeom>
        </p:spPr>
        <p:txBody>
          <a:bodyPr/>
          <a:lstStyle>
            <a:lvl1pPr marL="0" indent="0">
              <a:buNone/>
              <a:defRPr sz="1600">
                <a:solidFill>
                  <a:srgbClr val="BFBFBF"/>
                </a:solidFill>
              </a:defRPr>
            </a:lvl1pPr>
          </a:lstStyle>
          <a:p>
            <a:pPr lvl="0"/>
            <a:r>
              <a:rPr lang="en-US"/>
              <a:t>Click to edit Master text styles</a:t>
            </a:r>
          </a:p>
        </p:txBody>
      </p:sp>
      <p:sp>
        <p:nvSpPr>
          <p:cNvPr id="12" name="Text Placeholder 11"/>
          <p:cNvSpPr>
            <a:spLocks noGrp="1"/>
          </p:cNvSpPr>
          <p:nvPr>
            <p:ph type="body" sz="quarter" idx="12"/>
          </p:nvPr>
        </p:nvSpPr>
        <p:spPr>
          <a:xfrm>
            <a:off x="505177" y="279401"/>
            <a:ext cx="4063999" cy="304800"/>
          </a:xfrm>
          <a:prstGeom prst="rect">
            <a:avLst/>
          </a:prstGeom>
          <a:solidFill>
            <a:schemeClr val="bg1"/>
          </a:solidFill>
        </p:spPr>
        <p:txBody>
          <a:bodyPr vert="horz"/>
          <a:lstStyle>
            <a:lvl1pPr marL="0" indent="0">
              <a:buFontTx/>
              <a:buNone/>
              <a:defRPr sz="1333" b="1">
                <a:solidFill>
                  <a:schemeClr val="tx1"/>
                </a:solidFill>
              </a:defRPr>
            </a:lvl1pPr>
          </a:lstStyle>
          <a:p>
            <a:pPr lvl="0"/>
            <a:r>
              <a:rPr lang="en-US"/>
              <a:t>Click to edit Master text styles</a:t>
            </a:r>
          </a:p>
        </p:txBody>
      </p:sp>
      <p:sp>
        <p:nvSpPr>
          <p:cNvPr id="10" name="Rectangle 6"/>
          <p:cNvSpPr>
            <a:spLocks noGrp="1" noChangeArrowheads="1"/>
          </p:cNvSpPr>
          <p:nvPr>
            <p:ph type="sldNum" sz="quarter" idx="13"/>
          </p:nvPr>
        </p:nvSpPr>
        <p:spPr>
          <a:xfrm>
            <a:off x="508000" y="6273803"/>
            <a:ext cx="736600" cy="247651"/>
          </a:xfrm>
          <a:prstGeom prst="rect">
            <a:avLst/>
          </a:prstGeom>
        </p:spPr>
        <p:txBody>
          <a:bodyPr/>
          <a:lstStyle>
            <a:lvl1pPr>
              <a:defRPr/>
            </a:lvl1pPr>
          </a:lstStyle>
          <a:p>
            <a:pPr eaLnBrk="0" fontAlgn="base" hangingPunct="0">
              <a:spcBef>
                <a:spcPct val="0"/>
              </a:spcBef>
              <a:spcAft>
                <a:spcPct val="0"/>
              </a:spcAft>
            </a:pPr>
            <a:fld id="{FAFA7D09-77CC-4C06-9EA4-0901C84B13B2}" type="slidenum">
              <a:rPr lang="en-US" altLang="en-US">
                <a:solidFill>
                  <a:prstClr val="black"/>
                </a:solidFill>
                <a:ea typeface="MS PGothic" pitchFamily="34" charset="-128"/>
              </a:rPr>
              <a:pPr eaLnBrk="0" fontAlgn="base" hangingPunct="0">
                <a:spcBef>
                  <a:spcPct val="0"/>
                </a:spcBef>
                <a:spcAft>
                  <a:spcPct val="0"/>
                </a:spcAft>
              </a:pPr>
              <a:t>‹#›</a:t>
            </a:fld>
            <a:endParaRPr lang="en-US" altLang="en-US" dirty="0">
              <a:solidFill>
                <a:prstClr val="black"/>
              </a:solidFill>
              <a:ea typeface="MS PGothic" pitchFamily="34" charset="-128"/>
            </a:endParaRPr>
          </a:p>
        </p:txBody>
      </p:sp>
    </p:spTree>
    <p:extLst>
      <p:ext uri="{BB962C8B-B14F-4D97-AF65-F5344CB8AC3E}">
        <p14:creationId xmlns:p14="http://schemas.microsoft.com/office/powerpoint/2010/main" val="25363174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9_Title and Content">
    <p:spTree>
      <p:nvGrpSpPr>
        <p:cNvPr id="1" name=""/>
        <p:cNvGrpSpPr/>
        <p:nvPr/>
      </p:nvGrpSpPr>
      <p:grpSpPr>
        <a:xfrm>
          <a:off x="0" y="0"/>
          <a:ext cx="0" cy="0"/>
          <a:chOff x="0" y="0"/>
          <a:chExt cx="0" cy="0"/>
        </a:xfrm>
      </p:grpSpPr>
      <p:sp>
        <p:nvSpPr>
          <p:cNvPr id="7" name="Rectangle 4"/>
          <p:cNvSpPr>
            <a:spLocks noChangeArrowheads="1"/>
          </p:cNvSpPr>
          <p:nvPr/>
        </p:nvSpPr>
        <p:spPr bwMode="black">
          <a:xfrm>
            <a:off x="1016000" y="6303434"/>
            <a:ext cx="1896533" cy="2881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67" tIns="61384" rIns="122767" bIns="61384">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r>
              <a:rPr lang="en-US" altLang="en-US" sz="1067" dirty="0">
                <a:solidFill>
                  <a:srgbClr val="A6A6A6"/>
                </a:solidFill>
              </a:rPr>
              <a:t>© 2015 IBM Corporation</a:t>
            </a:r>
            <a:endParaRPr lang="en-US" altLang="en-US" sz="2400" dirty="0">
              <a:solidFill>
                <a:srgbClr val="A6A6A6"/>
              </a:solidFill>
            </a:endParaRPr>
          </a:p>
        </p:txBody>
      </p:sp>
      <p:sp>
        <p:nvSpPr>
          <p:cNvPr id="8" name="Line 7"/>
          <p:cNvSpPr>
            <a:spLocks noChangeShapeType="1"/>
          </p:cNvSpPr>
          <p:nvPr/>
        </p:nvSpPr>
        <p:spPr bwMode="auto">
          <a:xfrm>
            <a:off x="635002" y="685800"/>
            <a:ext cx="11557000" cy="0"/>
          </a:xfrm>
          <a:prstGeom prst="line">
            <a:avLst/>
          </a:prstGeom>
          <a:noFill/>
          <a:ln w="6350" cmpd="sng">
            <a:solidFill>
              <a:schemeClr val="bg1">
                <a:lumMod val="75000"/>
              </a:schemeClr>
            </a:solidFill>
            <a:round/>
            <a:headEnd/>
            <a:tailEnd/>
          </a:ln>
          <a:effectLst/>
        </p:spPr>
        <p:txBody>
          <a:bodyPr/>
          <a:lstStyle/>
          <a:p>
            <a:pPr fontAlgn="base">
              <a:spcBef>
                <a:spcPct val="0"/>
              </a:spcBef>
              <a:spcAft>
                <a:spcPct val="0"/>
              </a:spcAft>
              <a:defRPr/>
            </a:pPr>
            <a:endParaRPr lang="en-US" sz="2400" dirty="0">
              <a:ln>
                <a:solidFill>
                  <a:prstClr val="white">
                    <a:lumMod val="75000"/>
                  </a:prstClr>
                </a:solidFill>
              </a:ln>
              <a:solidFill>
                <a:prstClr val="black"/>
              </a:solidFill>
            </a:endParaRPr>
          </a:p>
        </p:txBody>
      </p:sp>
      <p:pic>
        <p:nvPicPr>
          <p:cNvPr id="9"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90817" y="6316137"/>
            <a:ext cx="696384" cy="262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505174" y="685800"/>
            <a:ext cx="11059795" cy="443109"/>
          </a:xfrm>
          <a:prstGeom prst="rect">
            <a:avLst/>
          </a:prstGeom>
        </p:spPr>
        <p:txBody>
          <a:bodyPr/>
          <a:lstStyle>
            <a:lvl1pPr>
              <a:defRPr sz="3199" b="0">
                <a:solidFill>
                  <a:srgbClr val="135D9E"/>
                </a:solidFill>
              </a:defRPr>
            </a:lvl1pPr>
          </a:lstStyle>
          <a:p>
            <a:r>
              <a:rPr lang="en-US"/>
              <a:t>Click to edit Master title style</a:t>
            </a:r>
            <a:endParaRPr lang="en-US" dirty="0"/>
          </a:p>
        </p:txBody>
      </p:sp>
      <p:sp>
        <p:nvSpPr>
          <p:cNvPr id="3" name="Content Placeholder 2"/>
          <p:cNvSpPr>
            <a:spLocks noGrp="1"/>
          </p:cNvSpPr>
          <p:nvPr>
            <p:ph idx="1"/>
          </p:nvPr>
        </p:nvSpPr>
        <p:spPr>
          <a:xfrm>
            <a:off x="506593" y="2108200"/>
            <a:ext cx="11060448" cy="3759200"/>
          </a:xfrm>
          <a:prstGeom prst="rect">
            <a:avLst/>
          </a:prstGeom>
        </p:spPr>
        <p:txBody>
          <a:bodyPr/>
          <a:lstStyle>
            <a:lvl1pPr marL="0" indent="0">
              <a:buFontTx/>
              <a:buNone/>
              <a:defRPr sz="1600">
                <a:solidFill>
                  <a:schemeClr val="bg2">
                    <a:lumMod val="50000"/>
                  </a:schemeClr>
                </a:solidFill>
              </a:defRPr>
            </a:lvl1pPr>
          </a:lstStyle>
          <a:p>
            <a:pPr lvl="0"/>
            <a:r>
              <a:rPr lang="en-US"/>
              <a:t>Click to edit Master text styles</a:t>
            </a:r>
          </a:p>
        </p:txBody>
      </p:sp>
      <p:sp>
        <p:nvSpPr>
          <p:cNvPr id="6" name="Text Placeholder 5"/>
          <p:cNvSpPr>
            <a:spLocks noGrp="1"/>
          </p:cNvSpPr>
          <p:nvPr>
            <p:ph type="body" sz="quarter" idx="11"/>
          </p:nvPr>
        </p:nvSpPr>
        <p:spPr>
          <a:xfrm>
            <a:off x="505176" y="1295403"/>
            <a:ext cx="11039147" cy="304800"/>
          </a:xfrm>
          <a:prstGeom prst="rect">
            <a:avLst/>
          </a:prstGeom>
        </p:spPr>
        <p:txBody>
          <a:bodyPr/>
          <a:lstStyle>
            <a:lvl1pPr marL="0" indent="0">
              <a:buNone/>
              <a:defRPr sz="1600">
                <a:solidFill>
                  <a:srgbClr val="BFBFBF"/>
                </a:solidFill>
              </a:defRPr>
            </a:lvl1pPr>
          </a:lstStyle>
          <a:p>
            <a:pPr lvl="0"/>
            <a:r>
              <a:rPr lang="en-US"/>
              <a:t>Click to edit Master text styles</a:t>
            </a:r>
          </a:p>
        </p:txBody>
      </p:sp>
      <p:sp>
        <p:nvSpPr>
          <p:cNvPr id="12" name="Text Placeholder 11"/>
          <p:cNvSpPr>
            <a:spLocks noGrp="1"/>
          </p:cNvSpPr>
          <p:nvPr>
            <p:ph type="body" sz="quarter" idx="12"/>
          </p:nvPr>
        </p:nvSpPr>
        <p:spPr>
          <a:xfrm>
            <a:off x="505177" y="279401"/>
            <a:ext cx="4063999" cy="304800"/>
          </a:xfrm>
          <a:prstGeom prst="rect">
            <a:avLst/>
          </a:prstGeom>
          <a:solidFill>
            <a:schemeClr val="bg1"/>
          </a:solidFill>
        </p:spPr>
        <p:txBody>
          <a:bodyPr vert="horz"/>
          <a:lstStyle>
            <a:lvl1pPr marL="0" indent="0">
              <a:buFontTx/>
              <a:buNone/>
              <a:defRPr sz="1333" b="1">
                <a:solidFill>
                  <a:schemeClr val="tx1"/>
                </a:solidFill>
              </a:defRPr>
            </a:lvl1pPr>
          </a:lstStyle>
          <a:p>
            <a:pPr lvl="0"/>
            <a:r>
              <a:rPr lang="en-US"/>
              <a:t>Click to edit Master text styles</a:t>
            </a:r>
          </a:p>
        </p:txBody>
      </p:sp>
      <p:sp>
        <p:nvSpPr>
          <p:cNvPr id="10" name="Rectangle 6"/>
          <p:cNvSpPr>
            <a:spLocks noGrp="1" noChangeArrowheads="1"/>
          </p:cNvSpPr>
          <p:nvPr>
            <p:ph type="sldNum" sz="quarter" idx="13"/>
          </p:nvPr>
        </p:nvSpPr>
        <p:spPr>
          <a:xfrm>
            <a:off x="508000" y="6273803"/>
            <a:ext cx="736600" cy="247651"/>
          </a:xfrm>
          <a:prstGeom prst="rect">
            <a:avLst/>
          </a:prstGeom>
        </p:spPr>
        <p:txBody>
          <a:bodyPr/>
          <a:lstStyle>
            <a:lvl1pPr>
              <a:defRPr/>
            </a:lvl1pPr>
          </a:lstStyle>
          <a:p>
            <a:pPr eaLnBrk="0" fontAlgn="base" hangingPunct="0">
              <a:spcBef>
                <a:spcPct val="0"/>
              </a:spcBef>
              <a:spcAft>
                <a:spcPct val="0"/>
              </a:spcAft>
            </a:pPr>
            <a:fld id="{FAFA7D09-77CC-4C06-9EA4-0901C84B13B2}" type="slidenum">
              <a:rPr lang="en-US" altLang="en-US">
                <a:solidFill>
                  <a:prstClr val="black"/>
                </a:solidFill>
                <a:ea typeface="MS PGothic" pitchFamily="34" charset="-128"/>
              </a:rPr>
              <a:pPr eaLnBrk="0" fontAlgn="base" hangingPunct="0">
                <a:spcBef>
                  <a:spcPct val="0"/>
                </a:spcBef>
                <a:spcAft>
                  <a:spcPct val="0"/>
                </a:spcAft>
              </a:pPr>
              <a:t>‹#›</a:t>
            </a:fld>
            <a:endParaRPr lang="en-US" altLang="en-US" dirty="0">
              <a:solidFill>
                <a:prstClr val="black"/>
              </a:solidFill>
              <a:ea typeface="MS PGothic" pitchFamily="34" charset="-128"/>
            </a:endParaRPr>
          </a:p>
        </p:txBody>
      </p:sp>
    </p:spTree>
    <p:extLst>
      <p:ext uri="{BB962C8B-B14F-4D97-AF65-F5344CB8AC3E}">
        <p14:creationId xmlns:p14="http://schemas.microsoft.com/office/powerpoint/2010/main" val="10459073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10_Title and Blank Conten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43419" y="6537325"/>
            <a:ext cx="488949" cy="184150"/>
          </a:xfrm>
          <a:prstGeom prst="rect">
            <a:avLst/>
          </a:prstGeom>
        </p:spPr>
        <p:txBody>
          <a:bodyPr/>
          <a:lstStyle/>
          <a:p>
            <a:pPr defTabSz="1007477">
              <a:defRPr/>
            </a:pPr>
            <a:fld id="{C1572019-F403-1E4A-9411-CB6E67A51F77}" type="slidenum">
              <a:rPr lang="en-US" smtClean="0">
                <a:solidFill>
                  <a:srgbClr val="000000"/>
                </a:solidFill>
                <a:ea typeface="ＭＳ Ｐゴシック" charset="0"/>
              </a:rPr>
              <a:pPr defTabSz="1007477">
                <a:defRPr/>
              </a:pPr>
              <a:t>‹#›</a:t>
            </a:fld>
            <a:endParaRPr lang="en-US" dirty="0">
              <a:solidFill>
                <a:srgbClr val="000000"/>
              </a:solidFill>
              <a:ea typeface="ＭＳ Ｐゴシック" charset="0"/>
            </a:endParaRPr>
          </a:p>
        </p:txBody>
      </p:sp>
    </p:spTree>
    <p:extLst>
      <p:ext uri="{BB962C8B-B14F-4D97-AF65-F5344CB8AC3E}">
        <p14:creationId xmlns:p14="http://schemas.microsoft.com/office/powerpoint/2010/main" val="9298188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noFill/>
          <a:ln w="9525">
            <a:noFill/>
            <a:miter lim="800000"/>
            <a:headEnd/>
            <a:tailEnd/>
          </a:ln>
        </p:spPr>
        <p:txBody>
          <a:bodyPr vert="horz" wrap="square" lIns="89989" tIns="46794" rIns="89989" bIns="46794" numCol="1" anchor="t" anchorCtr="0" compatLnSpc="1">
            <a:prstTxWarp prst="textNoShape">
              <a:avLst/>
            </a:prstTxWarp>
          </a:bodyPr>
          <a:lstStyle>
            <a:lvl1pPr>
              <a:defRPr lang="en-US" dirty="0" smtClean="0"/>
            </a:lvl1pPr>
            <a:lvl2pPr>
              <a:spcBef>
                <a:spcPts val="331"/>
              </a:spcBef>
              <a:defRPr lang="en-US" dirty="0" smtClean="0"/>
            </a:lvl2pPr>
            <a:lvl3pPr>
              <a:spcBef>
                <a:spcPts val="331"/>
              </a:spcBef>
              <a:defRPr lang="en-US" dirty="0" smtClean="0"/>
            </a:lvl3pPr>
          </a:lstStyle>
          <a:p>
            <a:pPr lvl="0"/>
            <a:r>
              <a:rPr lang="en-US" dirty="0"/>
              <a:t>Click to edit Master text styles</a:t>
            </a:r>
          </a:p>
          <a:p>
            <a:pPr lvl="1"/>
            <a:r>
              <a:rPr lang="en-US" dirty="0"/>
              <a:t>Second level</a:t>
            </a:r>
          </a:p>
          <a:p>
            <a:pPr lvl="2"/>
            <a:r>
              <a:rPr lang="en-US" dirty="0"/>
              <a:t>Third level</a:t>
            </a:r>
          </a:p>
        </p:txBody>
      </p:sp>
      <p:sp>
        <p:nvSpPr>
          <p:cNvPr id="5" name="Slide Number Placeholder 4"/>
          <p:cNvSpPr>
            <a:spLocks noGrp="1"/>
          </p:cNvSpPr>
          <p:nvPr>
            <p:ph type="sldNum" sz="quarter" idx="12"/>
          </p:nvPr>
        </p:nvSpPr>
        <p:spPr>
          <a:xfrm>
            <a:off x="243419" y="6537325"/>
            <a:ext cx="488949" cy="184150"/>
          </a:xfrm>
          <a:prstGeom prst="rect">
            <a:avLst/>
          </a:prstGeom>
        </p:spPr>
        <p:txBody>
          <a:bodyPr/>
          <a:lstStyle/>
          <a:p>
            <a:pPr defTabSz="1007477">
              <a:defRPr/>
            </a:pPr>
            <a:fld id="{C1572019-F403-1E4A-9411-CB6E67A51F77}" type="slidenum">
              <a:rPr lang="en-US" smtClean="0">
                <a:solidFill>
                  <a:srgbClr val="000000"/>
                </a:solidFill>
                <a:ea typeface="ＭＳ Ｐゴシック" charset="0"/>
              </a:rPr>
              <a:pPr defTabSz="1007477">
                <a:defRPr/>
              </a:pPr>
              <a:t>‹#›</a:t>
            </a:fld>
            <a:endParaRPr lang="en-US" dirty="0">
              <a:solidFill>
                <a:srgbClr val="000000"/>
              </a:solidFill>
              <a:ea typeface="ＭＳ Ｐゴシック" charset="0"/>
            </a:endParaRPr>
          </a:p>
        </p:txBody>
      </p:sp>
    </p:spTree>
    <p:extLst>
      <p:ext uri="{BB962C8B-B14F-4D97-AF65-F5344CB8AC3E}">
        <p14:creationId xmlns:p14="http://schemas.microsoft.com/office/powerpoint/2010/main" val="18773626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3_Single Line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08" y="243934"/>
            <a:ext cx="10972801" cy="365429"/>
          </a:xfrm>
        </p:spPr>
        <p:txBody>
          <a:bodyPr/>
          <a:lstStyle>
            <a:lvl1pPr>
              <a:defRPr sz="2638" b="0" baseline="0"/>
            </a:lvl1pPr>
          </a:lstStyle>
          <a:p>
            <a:r>
              <a:rPr lang="en-US" dirty="0"/>
              <a:t>Blank page with sentence case headline</a:t>
            </a:r>
          </a:p>
        </p:txBody>
      </p:sp>
      <p:sp>
        <p:nvSpPr>
          <p:cNvPr id="5" name="Rectangle 9"/>
          <p:cNvSpPr>
            <a:spLocks noGrp="1" noChangeArrowheads="1"/>
          </p:cNvSpPr>
          <p:nvPr>
            <p:ph type="dt" sz="half" idx="14"/>
          </p:nvPr>
        </p:nvSpPr>
        <p:spPr>
          <a:xfrm>
            <a:off x="1062567" y="6623126"/>
            <a:ext cx="1512359" cy="143932"/>
          </a:xfrm>
          <a:prstGeom prst="rect">
            <a:avLst/>
          </a:prstGeom>
          <a:ln/>
        </p:spPr>
        <p:txBody>
          <a:bodyPr lIns="0" tIns="0" rIns="0" bIns="0"/>
          <a:lstStyle>
            <a:lvl1pPr>
              <a:defRPr sz="798">
                <a:solidFill>
                  <a:schemeClr val="bg1"/>
                </a:solidFill>
              </a:defRPr>
            </a:lvl1pPr>
          </a:lstStyle>
          <a:p>
            <a:pPr fontAlgn="base">
              <a:spcBef>
                <a:spcPct val="0"/>
              </a:spcBef>
              <a:spcAft>
                <a:spcPct val="0"/>
              </a:spcAft>
              <a:defRPr/>
            </a:pPr>
            <a:r>
              <a:rPr lang="en-US" dirty="0">
                <a:solidFill>
                  <a:prstClr val="white"/>
                </a:solidFill>
                <a:ea typeface="MS PGothic" pitchFamily="34" charset="-128"/>
              </a:rPr>
              <a:t>28 Jan 2016</a:t>
            </a:r>
          </a:p>
        </p:txBody>
      </p:sp>
    </p:spTree>
    <p:extLst>
      <p:ext uri="{BB962C8B-B14F-4D97-AF65-F5344CB8AC3E}">
        <p14:creationId xmlns:p14="http://schemas.microsoft.com/office/powerpoint/2010/main" val="8044524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theme" Target="../theme/theme10.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41" Type="http://schemas.openxmlformats.org/officeDocument/2006/relationships/slideLayout" Target="../slideLayouts/slideLayout296.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8" Type="http://schemas.openxmlformats.org/officeDocument/2006/relationships/slideLayout" Target="../slideLayouts/slideLayout263.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9" Type="http://schemas.openxmlformats.org/officeDocument/2006/relationships/slideLayout" Target="../slideLayouts/slideLayout335.xml"/><Relationship Id="rId21" Type="http://schemas.openxmlformats.org/officeDocument/2006/relationships/slideLayout" Target="../slideLayouts/slideLayout317.xml"/><Relationship Id="rId34" Type="http://schemas.openxmlformats.org/officeDocument/2006/relationships/slideLayout" Target="../slideLayouts/slideLayout330.xml"/><Relationship Id="rId42" Type="http://schemas.openxmlformats.org/officeDocument/2006/relationships/theme" Target="../theme/theme11.xml"/><Relationship Id="rId7" Type="http://schemas.openxmlformats.org/officeDocument/2006/relationships/slideLayout" Target="../slideLayouts/slideLayout30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29" Type="http://schemas.openxmlformats.org/officeDocument/2006/relationships/slideLayout" Target="../slideLayouts/slideLayout325.xml"/><Relationship Id="rId41" Type="http://schemas.openxmlformats.org/officeDocument/2006/relationships/slideLayout" Target="../slideLayouts/slideLayout337.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40" Type="http://schemas.openxmlformats.org/officeDocument/2006/relationships/slideLayout" Target="../slideLayouts/slideLayout336.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slideLayout" Target="../slideLayouts/slideLayout327.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8" Type="http://schemas.openxmlformats.org/officeDocument/2006/relationships/slideLayout" Target="../slideLayouts/slideLayout304.xml"/><Relationship Id="rId3" Type="http://schemas.openxmlformats.org/officeDocument/2006/relationships/slideLayout" Target="../slideLayouts/slideLayout299.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slideLayout" Target="../slideLayouts/slideLayout33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18" Type="http://schemas.openxmlformats.org/officeDocument/2006/relationships/slideLayout" Target="../slideLayouts/slideLayout355.xml"/><Relationship Id="rId3" Type="http://schemas.openxmlformats.org/officeDocument/2006/relationships/slideLayout" Target="../slideLayouts/slideLayout340.xml"/><Relationship Id="rId21" Type="http://schemas.openxmlformats.org/officeDocument/2006/relationships/slideLayout" Target="../slideLayouts/slideLayout358.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17" Type="http://schemas.openxmlformats.org/officeDocument/2006/relationships/slideLayout" Target="../slideLayouts/slideLayout354.xml"/><Relationship Id="rId2" Type="http://schemas.openxmlformats.org/officeDocument/2006/relationships/slideLayout" Target="../slideLayouts/slideLayout339.xml"/><Relationship Id="rId16" Type="http://schemas.openxmlformats.org/officeDocument/2006/relationships/slideLayout" Target="../slideLayouts/slideLayout353.xml"/><Relationship Id="rId20" Type="http://schemas.openxmlformats.org/officeDocument/2006/relationships/slideLayout" Target="../slideLayouts/slideLayout357.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24" Type="http://schemas.openxmlformats.org/officeDocument/2006/relationships/theme" Target="../theme/theme12.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23" Type="http://schemas.openxmlformats.org/officeDocument/2006/relationships/slideLayout" Target="../slideLayouts/slideLayout360.xml"/><Relationship Id="rId10" Type="http://schemas.openxmlformats.org/officeDocument/2006/relationships/slideLayout" Target="../slideLayouts/slideLayout347.xml"/><Relationship Id="rId19" Type="http://schemas.openxmlformats.org/officeDocument/2006/relationships/slideLayout" Target="../slideLayouts/slideLayout356.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 Id="rId22" Type="http://schemas.openxmlformats.org/officeDocument/2006/relationships/slideLayout" Target="../slideLayouts/slideLayout35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26" Type="http://schemas.openxmlformats.org/officeDocument/2006/relationships/slideLayout" Target="../slideLayouts/slideLayout386.xml"/><Relationship Id="rId39" Type="http://schemas.openxmlformats.org/officeDocument/2006/relationships/theme" Target="../theme/theme13.xml"/><Relationship Id="rId21" Type="http://schemas.openxmlformats.org/officeDocument/2006/relationships/slideLayout" Target="../slideLayouts/slideLayout381.xml"/><Relationship Id="rId34" Type="http://schemas.openxmlformats.org/officeDocument/2006/relationships/slideLayout" Target="../slideLayouts/slideLayout394.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5" Type="http://schemas.openxmlformats.org/officeDocument/2006/relationships/slideLayout" Target="../slideLayouts/slideLayout385.xml"/><Relationship Id="rId33" Type="http://schemas.openxmlformats.org/officeDocument/2006/relationships/slideLayout" Target="../slideLayouts/slideLayout393.xml"/><Relationship Id="rId38" Type="http://schemas.openxmlformats.org/officeDocument/2006/relationships/slideLayout" Target="../slideLayouts/slideLayout398.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0" Type="http://schemas.openxmlformats.org/officeDocument/2006/relationships/slideLayout" Target="../slideLayouts/slideLayout380.xml"/><Relationship Id="rId29" Type="http://schemas.openxmlformats.org/officeDocument/2006/relationships/slideLayout" Target="../slideLayouts/slideLayout389.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24" Type="http://schemas.openxmlformats.org/officeDocument/2006/relationships/slideLayout" Target="../slideLayouts/slideLayout384.xml"/><Relationship Id="rId32" Type="http://schemas.openxmlformats.org/officeDocument/2006/relationships/slideLayout" Target="../slideLayouts/slideLayout392.xml"/><Relationship Id="rId37" Type="http://schemas.openxmlformats.org/officeDocument/2006/relationships/slideLayout" Target="../slideLayouts/slideLayout397.xml"/><Relationship Id="rId5" Type="http://schemas.openxmlformats.org/officeDocument/2006/relationships/slideLayout" Target="../slideLayouts/slideLayout365.xml"/><Relationship Id="rId15" Type="http://schemas.openxmlformats.org/officeDocument/2006/relationships/slideLayout" Target="../slideLayouts/slideLayout375.xml"/><Relationship Id="rId23" Type="http://schemas.openxmlformats.org/officeDocument/2006/relationships/slideLayout" Target="../slideLayouts/slideLayout383.xml"/><Relationship Id="rId28" Type="http://schemas.openxmlformats.org/officeDocument/2006/relationships/slideLayout" Target="../slideLayouts/slideLayout388.xml"/><Relationship Id="rId36" Type="http://schemas.openxmlformats.org/officeDocument/2006/relationships/slideLayout" Target="../slideLayouts/slideLayout396.xml"/><Relationship Id="rId10" Type="http://schemas.openxmlformats.org/officeDocument/2006/relationships/slideLayout" Target="../slideLayouts/slideLayout370.xml"/><Relationship Id="rId19" Type="http://schemas.openxmlformats.org/officeDocument/2006/relationships/slideLayout" Target="../slideLayouts/slideLayout379.xml"/><Relationship Id="rId31" Type="http://schemas.openxmlformats.org/officeDocument/2006/relationships/slideLayout" Target="../slideLayouts/slideLayout391.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slideLayout" Target="../slideLayouts/slideLayout374.xml"/><Relationship Id="rId22" Type="http://schemas.openxmlformats.org/officeDocument/2006/relationships/slideLayout" Target="../slideLayouts/slideLayout382.xml"/><Relationship Id="rId27" Type="http://schemas.openxmlformats.org/officeDocument/2006/relationships/slideLayout" Target="../slideLayouts/slideLayout387.xml"/><Relationship Id="rId30" Type="http://schemas.openxmlformats.org/officeDocument/2006/relationships/slideLayout" Target="../slideLayouts/slideLayout390.xml"/><Relationship Id="rId35" Type="http://schemas.openxmlformats.org/officeDocument/2006/relationships/slideLayout" Target="../slideLayouts/slideLayout395.xml"/><Relationship Id="rId8" Type="http://schemas.openxmlformats.org/officeDocument/2006/relationships/slideLayout" Target="../slideLayouts/slideLayout368.xml"/><Relationship Id="rId3" Type="http://schemas.openxmlformats.org/officeDocument/2006/relationships/slideLayout" Target="../slideLayouts/slideLayout36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11.xml"/><Relationship Id="rId18" Type="http://schemas.openxmlformats.org/officeDocument/2006/relationships/slideLayout" Target="../slideLayouts/slideLayout416.xml"/><Relationship Id="rId26" Type="http://schemas.openxmlformats.org/officeDocument/2006/relationships/slideLayout" Target="../slideLayouts/slideLayout424.xml"/><Relationship Id="rId21" Type="http://schemas.openxmlformats.org/officeDocument/2006/relationships/slideLayout" Target="../slideLayouts/slideLayout419.xml"/><Relationship Id="rId34" Type="http://schemas.openxmlformats.org/officeDocument/2006/relationships/slideLayout" Target="../slideLayouts/slideLayout432.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17" Type="http://schemas.openxmlformats.org/officeDocument/2006/relationships/slideLayout" Target="../slideLayouts/slideLayout415.xml"/><Relationship Id="rId25" Type="http://schemas.openxmlformats.org/officeDocument/2006/relationships/slideLayout" Target="../slideLayouts/slideLayout423.xml"/><Relationship Id="rId33" Type="http://schemas.openxmlformats.org/officeDocument/2006/relationships/slideLayout" Target="../slideLayouts/slideLayout431.xml"/><Relationship Id="rId38" Type="http://schemas.openxmlformats.org/officeDocument/2006/relationships/theme" Target="../theme/theme14.xml"/><Relationship Id="rId2" Type="http://schemas.openxmlformats.org/officeDocument/2006/relationships/slideLayout" Target="../slideLayouts/slideLayout400.xml"/><Relationship Id="rId16" Type="http://schemas.openxmlformats.org/officeDocument/2006/relationships/slideLayout" Target="../slideLayouts/slideLayout414.xml"/><Relationship Id="rId20" Type="http://schemas.openxmlformats.org/officeDocument/2006/relationships/slideLayout" Target="../slideLayouts/slideLayout418.xml"/><Relationship Id="rId29" Type="http://schemas.openxmlformats.org/officeDocument/2006/relationships/slideLayout" Target="../slideLayouts/slideLayout427.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24" Type="http://schemas.openxmlformats.org/officeDocument/2006/relationships/slideLayout" Target="../slideLayouts/slideLayout422.xml"/><Relationship Id="rId32" Type="http://schemas.openxmlformats.org/officeDocument/2006/relationships/slideLayout" Target="../slideLayouts/slideLayout430.xml"/><Relationship Id="rId37" Type="http://schemas.openxmlformats.org/officeDocument/2006/relationships/slideLayout" Target="../slideLayouts/slideLayout435.xml"/><Relationship Id="rId5" Type="http://schemas.openxmlformats.org/officeDocument/2006/relationships/slideLayout" Target="../slideLayouts/slideLayout403.xml"/><Relationship Id="rId15" Type="http://schemas.openxmlformats.org/officeDocument/2006/relationships/slideLayout" Target="../slideLayouts/slideLayout413.xml"/><Relationship Id="rId23" Type="http://schemas.openxmlformats.org/officeDocument/2006/relationships/slideLayout" Target="../slideLayouts/slideLayout421.xml"/><Relationship Id="rId28" Type="http://schemas.openxmlformats.org/officeDocument/2006/relationships/slideLayout" Target="../slideLayouts/slideLayout426.xml"/><Relationship Id="rId36" Type="http://schemas.openxmlformats.org/officeDocument/2006/relationships/slideLayout" Target="../slideLayouts/slideLayout434.xml"/><Relationship Id="rId10" Type="http://schemas.openxmlformats.org/officeDocument/2006/relationships/slideLayout" Target="../slideLayouts/slideLayout408.xml"/><Relationship Id="rId19" Type="http://schemas.openxmlformats.org/officeDocument/2006/relationships/slideLayout" Target="../slideLayouts/slideLayout417.xml"/><Relationship Id="rId31" Type="http://schemas.openxmlformats.org/officeDocument/2006/relationships/slideLayout" Target="../slideLayouts/slideLayout429.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slideLayout" Target="../slideLayouts/slideLayout412.xml"/><Relationship Id="rId22" Type="http://schemas.openxmlformats.org/officeDocument/2006/relationships/slideLayout" Target="../slideLayouts/slideLayout420.xml"/><Relationship Id="rId27" Type="http://schemas.openxmlformats.org/officeDocument/2006/relationships/slideLayout" Target="../slideLayouts/slideLayout425.xml"/><Relationship Id="rId30" Type="http://schemas.openxmlformats.org/officeDocument/2006/relationships/slideLayout" Target="../slideLayouts/slideLayout428.xml"/><Relationship Id="rId35" Type="http://schemas.openxmlformats.org/officeDocument/2006/relationships/slideLayout" Target="../slideLayouts/slideLayout433.xml"/><Relationship Id="rId8" Type="http://schemas.openxmlformats.org/officeDocument/2006/relationships/slideLayout" Target="../slideLayouts/slideLayout406.xml"/><Relationship Id="rId3" Type="http://schemas.openxmlformats.org/officeDocument/2006/relationships/slideLayout" Target="../slideLayouts/slideLayout401.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48.xml"/><Relationship Id="rId18" Type="http://schemas.openxmlformats.org/officeDocument/2006/relationships/slideLayout" Target="../slideLayouts/slideLayout453.xml"/><Relationship Id="rId26" Type="http://schemas.openxmlformats.org/officeDocument/2006/relationships/slideLayout" Target="../slideLayouts/slideLayout461.xml"/><Relationship Id="rId21" Type="http://schemas.openxmlformats.org/officeDocument/2006/relationships/slideLayout" Target="../slideLayouts/slideLayout456.xml"/><Relationship Id="rId34" Type="http://schemas.openxmlformats.org/officeDocument/2006/relationships/slideLayout" Target="../slideLayouts/slideLayout469.xml"/><Relationship Id="rId7" Type="http://schemas.openxmlformats.org/officeDocument/2006/relationships/slideLayout" Target="../slideLayouts/slideLayout442.xml"/><Relationship Id="rId12" Type="http://schemas.openxmlformats.org/officeDocument/2006/relationships/slideLayout" Target="../slideLayouts/slideLayout447.xml"/><Relationship Id="rId17" Type="http://schemas.openxmlformats.org/officeDocument/2006/relationships/slideLayout" Target="../slideLayouts/slideLayout452.xml"/><Relationship Id="rId25" Type="http://schemas.openxmlformats.org/officeDocument/2006/relationships/slideLayout" Target="../slideLayouts/slideLayout460.xml"/><Relationship Id="rId33" Type="http://schemas.openxmlformats.org/officeDocument/2006/relationships/slideLayout" Target="../slideLayouts/slideLayout468.xml"/><Relationship Id="rId38" Type="http://schemas.openxmlformats.org/officeDocument/2006/relationships/theme" Target="../theme/theme15.xml"/><Relationship Id="rId2" Type="http://schemas.openxmlformats.org/officeDocument/2006/relationships/slideLayout" Target="../slideLayouts/slideLayout437.xml"/><Relationship Id="rId16" Type="http://schemas.openxmlformats.org/officeDocument/2006/relationships/slideLayout" Target="../slideLayouts/slideLayout451.xml"/><Relationship Id="rId20" Type="http://schemas.openxmlformats.org/officeDocument/2006/relationships/slideLayout" Target="../slideLayouts/slideLayout455.xml"/><Relationship Id="rId29" Type="http://schemas.openxmlformats.org/officeDocument/2006/relationships/slideLayout" Target="../slideLayouts/slideLayout464.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24" Type="http://schemas.openxmlformats.org/officeDocument/2006/relationships/slideLayout" Target="../slideLayouts/slideLayout459.xml"/><Relationship Id="rId32" Type="http://schemas.openxmlformats.org/officeDocument/2006/relationships/slideLayout" Target="../slideLayouts/slideLayout467.xml"/><Relationship Id="rId37" Type="http://schemas.openxmlformats.org/officeDocument/2006/relationships/slideLayout" Target="../slideLayouts/slideLayout472.xml"/><Relationship Id="rId5" Type="http://schemas.openxmlformats.org/officeDocument/2006/relationships/slideLayout" Target="../slideLayouts/slideLayout440.xml"/><Relationship Id="rId15" Type="http://schemas.openxmlformats.org/officeDocument/2006/relationships/slideLayout" Target="../slideLayouts/slideLayout450.xml"/><Relationship Id="rId23" Type="http://schemas.openxmlformats.org/officeDocument/2006/relationships/slideLayout" Target="../slideLayouts/slideLayout458.xml"/><Relationship Id="rId28" Type="http://schemas.openxmlformats.org/officeDocument/2006/relationships/slideLayout" Target="../slideLayouts/slideLayout463.xml"/><Relationship Id="rId36" Type="http://schemas.openxmlformats.org/officeDocument/2006/relationships/slideLayout" Target="../slideLayouts/slideLayout471.xml"/><Relationship Id="rId10" Type="http://schemas.openxmlformats.org/officeDocument/2006/relationships/slideLayout" Target="../slideLayouts/slideLayout445.xml"/><Relationship Id="rId19" Type="http://schemas.openxmlformats.org/officeDocument/2006/relationships/slideLayout" Target="../slideLayouts/slideLayout454.xml"/><Relationship Id="rId31" Type="http://schemas.openxmlformats.org/officeDocument/2006/relationships/slideLayout" Target="../slideLayouts/slideLayout466.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slideLayout" Target="../slideLayouts/slideLayout449.xml"/><Relationship Id="rId22" Type="http://schemas.openxmlformats.org/officeDocument/2006/relationships/slideLayout" Target="../slideLayouts/slideLayout457.xml"/><Relationship Id="rId27" Type="http://schemas.openxmlformats.org/officeDocument/2006/relationships/slideLayout" Target="../slideLayouts/slideLayout462.xml"/><Relationship Id="rId30" Type="http://schemas.openxmlformats.org/officeDocument/2006/relationships/slideLayout" Target="../slideLayouts/slideLayout465.xml"/><Relationship Id="rId35" Type="http://schemas.openxmlformats.org/officeDocument/2006/relationships/slideLayout" Target="../slideLayouts/slideLayout470.xml"/><Relationship Id="rId8" Type="http://schemas.openxmlformats.org/officeDocument/2006/relationships/slideLayout" Target="../slideLayouts/slideLayout443.xml"/><Relationship Id="rId3" Type="http://schemas.openxmlformats.org/officeDocument/2006/relationships/slideLayout" Target="../slideLayouts/slideLayout438.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85.xml"/><Relationship Id="rId18" Type="http://schemas.openxmlformats.org/officeDocument/2006/relationships/slideLayout" Target="../slideLayouts/slideLayout490.xml"/><Relationship Id="rId26" Type="http://schemas.openxmlformats.org/officeDocument/2006/relationships/slideLayout" Target="../slideLayouts/slideLayout498.xml"/><Relationship Id="rId39" Type="http://schemas.openxmlformats.org/officeDocument/2006/relationships/slideLayout" Target="../slideLayouts/slideLayout511.xml"/><Relationship Id="rId21" Type="http://schemas.openxmlformats.org/officeDocument/2006/relationships/slideLayout" Target="../slideLayouts/slideLayout493.xml"/><Relationship Id="rId34" Type="http://schemas.openxmlformats.org/officeDocument/2006/relationships/slideLayout" Target="../slideLayouts/slideLayout506.xml"/><Relationship Id="rId7" Type="http://schemas.openxmlformats.org/officeDocument/2006/relationships/slideLayout" Target="../slideLayouts/slideLayout479.xml"/><Relationship Id="rId2" Type="http://schemas.openxmlformats.org/officeDocument/2006/relationships/slideLayout" Target="../slideLayouts/slideLayout474.xml"/><Relationship Id="rId16" Type="http://schemas.openxmlformats.org/officeDocument/2006/relationships/slideLayout" Target="../slideLayouts/slideLayout488.xml"/><Relationship Id="rId20" Type="http://schemas.openxmlformats.org/officeDocument/2006/relationships/slideLayout" Target="../slideLayouts/slideLayout492.xml"/><Relationship Id="rId29" Type="http://schemas.openxmlformats.org/officeDocument/2006/relationships/slideLayout" Target="../slideLayouts/slideLayout501.xml"/><Relationship Id="rId41" Type="http://schemas.openxmlformats.org/officeDocument/2006/relationships/theme" Target="../theme/theme16.xml"/><Relationship Id="rId1" Type="http://schemas.openxmlformats.org/officeDocument/2006/relationships/slideLayout" Target="../slideLayouts/slideLayout473.xml"/><Relationship Id="rId6" Type="http://schemas.openxmlformats.org/officeDocument/2006/relationships/slideLayout" Target="../slideLayouts/slideLayout478.xml"/><Relationship Id="rId11" Type="http://schemas.openxmlformats.org/officeDocument/2006/relationships/slideLayout" Target="../slideLayouts/slideLayout483.xml"/><Relationship Id="rId24" Type="http://schemas.openxmlformats.org/officeDocument/2006/relationships/slideLayout" Target="../slideLayouts/slideLayout496.xml"/><Relationship Id="rId32" Type="http://schemas.openxmlformats.org/officeDocument/2006/relationships/slideLayout" Target="../slideLayouts/slideLayout504.xml"/><Relationship Id="rId37" Type="http://schemas.openxmlformats.org/officeDocument/2006/relationships/slideLayout" Target="../slideLayouts/slideLayout509.xml"/><Relationship Id="rId40" Type="http://schemas.openxmlformats.org/officeDocument/2006/relationships/slideLayout" Target="../slideLayouts/slideLayout512.xml"/><Relationship Id="rId5" Type="http://schemas.openxmlformats.org/officeDocument/2006/relationships/slideLayout" Target="../slideLayouts/slideLayout477.xml"/><Relationship Id="rId15" Type="http://schemas.openxmlformats.org/officeDocument/2006/relationships/slideLayout" Target="../slideLayouts/slideLayout487.xml"/><Relationship Id="rId23" Type="http://schemas.openxmlformats.org/officeDocument/2006/relationships/slideLayout" Target="../slideLayouts/slideLayout495.xml"/><Relationship Id="rId28" Type="http://schemas.openxmlformats.org/officeDocument/2006/relationships/slideLayout" Target="../slideLayouts/slideLayout500.xml"/><Relationship Id="rId36" Type="http://schemas.openxmlformats.org/officeDocument/2006/relationships/slideLayout" Target="../slideLayouts/slideLayout508.xml"/><Relationship Id="rId10" Type="http://schemas.openxmlformats.org/officeDocument/2006/relationships/slideLayout" Target="../slideLayouts/slideLayout482.xml"/><Relationship Id="rId19" Type="http://schemas.openxmlformats.org/officeDocument/2006/relationships/slideLayout" Target="../slideLayouts/slideLayout491.xml"/><Relationship Id="rId31" Type="http://schemas.openxmlformats.org/officeDocument/2006/relationships/slideLayout" Target="../slideLayouts/slideLayout503.xml"/><Relationship Id="rId4" Type="http://schemas.openxmlformats.org/officeDocument/2006/relationships/slideLayout" Target="../slideLayouts/slideLayout476.xml"/><Relationship Id="rId9" Type="http://schemas.openxmlformats.org/officeDocument/2006/relationships/slideLayout" Target="../slideLayouts/slideLayout481.xml"/><Relationship Id="rId14" Type="http://schemas.openxmlformats.org/officeDocument/2006/relationships/slideLayout" Target="../slideLayouts/slideLayout486.xml"/><Relationship Id="rId22" Type="http://schemas.openxmlformats.org/officeDocument/2006/relationships/slideLayout" Target="../slideLayouts/slideLayout494.xml"/><Relationship Id="rId27" Type="http://schemas.openxmlformats.org/officeDocument/2006/relationships/slideLayout" Target="../slideLayouts/slideLayout499.xml"/><Relationship Id="rId30" Type="http://schemas.openxmlformats.org/officeDocument/2006/relationships/slideLayout" Target="../slideLayouts/slideLayout502.xml"/><Relationship Id="rId35" Type="http://schemas.openxmlformats.org/officeDocument/2006/relationships/slideLayout" Target="../slideLayouts/slideLayout507.xml"/><Relationship Id="rId8" Type="http://schemas.openxmlformats.org/officeDocument/2006/relationships/slideLayout" Target="../slideLayouts/slideLayout480.xml"/><Relationship Id="rId3" Type="http://schemas.openxmlformats.org/officeDocument/2006/relationships/slideLayout" Target="../slideLayouts/slideLayout475.xml"/><Relationship Id="rId12" Type="http://schemas.openxmlformats.org/officeDocument/2006/relationships/slideLayout" Target="../slideLayouts/slideLayout484.xml"/><Relationship Id="rId17" Type="http://schemas.openxmlformats.org/officeDocument/2006/relationships/slideLayout" Target="../slideLayouts/slideLayout489.xml"/><Relationship Id="rId25" Type="http://schemas.openxmlformats.org/officeDocument/2006/relationships/slideLayout" Target="../slideLayouts/slideLayout497.xml"/><Relationship Id="rId33" Type="http://schemas.openxmlformats.org/officeDocument/2006/relationships/slideLayout" Target="../slideLayouts/slideLayout505.xml"/><Relationship Id="rId38" Type="http://schemas.openxmlformats.org/officeDocument/2006/relationships/slideLayout" Target="../slideLayouts/slideLayout51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20.xml"/><Relationship Id="rId3" Type="http://schemas.openxmlformats.org/officeDocument/2006/relationships/slideLayout" Target="../slideLayouts/slideLayout515.xml"/><Relationship Id="rId7" Type="http://schemas.openxmlformats.org/officeDocument/2006/relationships/slideLayout" Target="../slideLayouts/slideLayout519.xml"/><Relationship Id="rId12" Type="http://schemas.openxmlformats.org/officeDocument/2006/relationships/theme" Target="../theme/theme17.xml"/><Relationship Id="rId2" Type="http://schemas.openxmlformats.org/officeDocument/2006/relationships/slideLayout" Target="../slideLayouts/slideLayout514.xml"/><Relationship Id="rId1" Type="http://schemas.openxmlformats.org/officeDocument/2006/relationships/slideLayout" Target="../slideLayouts/slideLayout513.xml"/><Relationship Id="rId6" Type="http://schemas.openxmlformats.org/officeDocument/2006/relationships/slideLayout" Target="../slideLayouts/slideLayout518.xml"/><Relationship Id="rId11" Type="http://schemas.openxmlformats.org/officeDocument/2006/relationships/slideLayout" Target="../slideLayouts/slideLayout523.xml"/><Relationship Id="rId5" Type="http://schemas.openxmlformats.org/officeDocument/2006/relationships/slideLayout" Target="../slideLayouts/slideLayout517.xml"/><Relationship Id="rId10" Type="http://schemas.openxmlformats.org/officeDocument/2006/relationships/slideLayout" Target="../slideLayouts/slideLayout522.xml"/><Relationship Id="rId4" Type="http://schemas.openxmlformats.org/officeDocument/2006/relationships/slideLayout" Target="../slideLayouts/slideLayout516.xml"/><Relationship Id="rId9" Type="http://schemas.openxmlformats.org/officeDocument/2006/relationships/slideLayout" Target="../slideLayouts/slideLayout521.xml"/></Relationships>
</file>

<file path=ppt/slideMasters/_rels/slideMaster18.xml.rels><?xml version="1.0" encoding="UTF-8" standalone="yes"?>
<Relationships xmlns="http://schemas.openxmlformats.org/package/2006/relationships"><Relationship Id="rId8" Type="http://schemas.openxmlformats.org/officeDocument/2006/relationships/theme" Target="../theme/theme18.xml"/><Relationship Id="rId3" Type="http://schemas.openxmlformats.org/officeDocument/2006/relationships/slideLayout" Target="../slideLayouts/slideLayout526.xml"/><Relationship Id="rId7" Type="http://schemas.openxmlformats.org/officeDocument/2006/relationships/slideLayout" Target="../slideLayouts/slideLayout530.xml"/><Relationship Id="rId2" Type="http://schemas.openxmlformats.org/officeDocument/2006/relationships/slideLayout" Target="../slideLayouts/slideLayout525.xml"/><Relationship Id="rId1" Type="http://schemas.openxmlformats.org/officeDocument/2006/relationships/slideLayout" Target="../slideLayouts/slideLayout524.xml"/><Relationship Id="rId6" Type="http://schemas.openxmlformats.org/officeDocument/2006/relationships/slideLayout" Target="../slideLayouts/slideLayout529.xml"/><Relationship Id="rId5" Type="http://schemas.openxmlformats.org/officeDocument/2006/relationships/slideLayout" Target="../slideLayouts/slideLayout528.xml"/><Relationship Id="rId4" Type="http://schemas.openxmlformats.org/officeDocument/2006/relationships/slideLayout" Target="../slideLayouts/slideLayout527.xml"/><Relationship Id="rId9" Type="http://schemas.openxmlformats.org/officeDocument/2006/relationships/image" Target="../media/image40.png"/></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543.xml"/><Relationship Id="rId18" Type="http://schemas.openxmlformats.org/officeDocument/2006/relationships/slideLayout" Target="../slideLayouts/slideLayout548.xml"/><Relationship Id="rId26" Type="http://schemas.openxmlformats.org/officeDocument/2006/relationships/slideLayout" Target="../slideLayouts/slideLayout556.xml"/><Relationship Id="rId21" Type="http://schemas.openxmlformats.org/officeDocument/2006/relationships/slideLayout" Target="../slideLayouts/slideLayout551.xml"/><Relationship Id="rId34" Type="http://schemas.openxmlformats.org/officeDocument/2006/relationships/slideLayout" Target="../slideLayouts/slideLayout564.xml"/><Relationship Id="rId7" Type="http://schemas.openxmlformats.org/officeDocument/2006/relationships/slideLayout" Target="../slideLayouts/slideLayout537.xml"/><Relationship Id="rId12" Type="http://schemas.openxmlformats.org/officeDocument/2006/relationships/slideLayout" Target="../slideLayouts/slideLayout542.xml"/><Relationship Id="rId17" Type="http://schemas.openxmlformats.org/officeDocument/2006/relationships/slideLayout" Target="../slideLayouts/slideLayout547.xml"/><Relationship Id="rId25" Type="http://schemas.openxmlformats.org/officeDocument/2006/relationships/slideLayout" Target="../slideLayouts/slideLayout555.xml"/><Relationship Id="rId33" Type="http://schemas.openxmlformats.org/officeDocument/2006/relationships/slideLayout" Target="../slideLayouts/slideLayout563.xml"/><Relationship Id="rId38" Type="http://schemas.openxmlformats.org/officeDocument/2006/relationships/theme" Target="../theme/theme19.xml"/><Relationship Id="rId2" Type="http://schemas.openxmlformats.org/officeDocument/2006/relationships/slideLayout" Target="../slideLayouts/slideLayout532.xml"/><Relationship Id="rId16" Type="http://schemas.openxmlformats.org/officeDocument/2006/relationships/slideLayout" Target="../slideLayouts/slideLayout546.xml"/><Relationship Id="rId20" Type="http://schemas.openxmlformats.org/officeDocument/2006/relationships/slideLayout" Target="../slideLayouts/slideLayout550.xml"/><Relationship Id="rId29" Type="http://schemas.openxmlformats.org/officeDocument/2006/relationships/slideLayout" Target="../slideLayouts/slideLayout559.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24" Type="http://schemas.openxmlformats.org/officeDocument/2006/relationships/slideLayout" Target="../slideLayouts/slideLayout554.xml"/><Relationship Id="rId32" Type="http://schemas.openxmlformats.org/officeDocument/2006/relationships/slideLayout" Target="../slideLayouts/slideLayout562.xml"/><Relationship Id="rId37" Type="http://schemas.openxmlformats.org/officeDocument/2006/relationships/slideLayout" Target="../slideLayouts/slideLayout567.xml"/><Relationship Id="rId5" Type="http://schemas.openxmlformats.org/officeDocument/2006/relationships/slideLayout" Target="../slideLayouts/slideLayout535.xml"/><Relationship Id="rId15" Type="http://schemas.openxmlformats.org/officeDocument/2006/relationships/slideLayout" Target="../slideLayouts/slideLayout545.xml"/><Relationship Id="rId23" Type="http://schemas.openxmlformats.org/officeDocument/2006/relationships/slideLayout" Target="../slideLayouts/slideLayout553.xml"/><Relationship Id="rId28" Type="http://schemas.openxmlformats.org/officeDocument/2006/relationships/slideLayout" Target="../slideLayouts/slideLayout558.xml"/><Relationship Id="rId36" Type="http://schemas.openxmlformats.org/officeDocument/2006/relationships/slideLayout" Target="../slideLayouts/slideLayout566.xml"/><Relationship Id="rId10" Type="http://schemas.openxmlformats.org/officeDocument/2006/relationships/slideLayout" Target="../slideLayouts/slideLayout540.xml"/><Relationship Id="rId19" Type="http://schemas.openxmlformats.org/officeDocument/2006/relationships/slideLayout" Target="../slideLayouts/slideLayout549.xml"/><Relationship Id="rId31" Type="http://schemas.openxmlformats.org/officeDocument/2006/relationships/slideLayout" Target="../slideLayouts/slideLayout561.xml"/><Relationship Id="rId4" Type="http://schemas.openxmlformats.org/officeDocument/2006/relationships/slideLayout" Target="../slideLayouts/slideLayout534.xml"/><Relationship Id="rId9" Type="http://schemas.openxmlformats.org/officeDocument/2006/relationships/slideLayout" Target="../slideLayouts/slideLayout539.xml"/><Relationship Id="rId14" Type="http://schemas.openxmlformats.org/officeDocument/2006/relationships/slideLayout" Target="../slideLayouts/slideLayout544.xml"/><Relationship Id="rId22" Type="http://schemas.openxmlformats.org/officeDocument/2006/relationships/slideLayout" Target="../slideLayouts/slideLayout552.xml"/><Relationship Id="rId27" Type="http://schemas.openxmlformats.org/officeDocument/2006/relationships/slideLayout" Target="../slideLayouts/slideLayout557.xml"/><Relationship Id="rId30" Type="http://schemas.openxmlformats.org/officeDocument/2006/relationships/slideLayout" Target="../slideLayouts/slideLayout560.xml"/><Relationship Id="rId35" Type="http://schemas.openxmlformats.org/officeDocument/2006/relationships/slideLayout" Target="../slideLayouts/slideLayout565.xml"/><Relationship Id="rId8" Type="http://schemas.openxmlformats.org/officeDocument/2006/relationships/slideLayout" Target="../slideLayouts/slideLayout538.xml"/><Relationship Id="rId3" Type="http://schemas.openxmlformats.org/officeDocument/2006/relationships/slideLayout" Target="../slideLayouts/slideLayout53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theme" Target="../theme/theme2.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theme" Target="../theme/theme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image" Target="../media/image5.png"/><Relationship Id="rId5" Type="http://schemas.openxmlformats.org/officeDocument/2006/relationships/slideLayout" Target="../slideLayouts/slideLayout104.xml"/><Relationship Id="rId10" Type="http://schemas.openxmlformats.org/officeDocument/2006/relationships/theme" Target="../theme/theme4.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theme" Target="../theme/theme5.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8" Type="http://schemas.openxmlformats.org/officeDocument/2006/relationships/slideLayout" Target="../slideLayouts/slideLayout116.xml"/><Relationship Id="rId3"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theme" Target="../theme/theme6.xml"/><Relationship Id="rId8" Type="http://schemas.openxmlformats.org/officeDocument/2006/relationships/slideLayout" Target="../slideLayouts/slideLayout15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theme" Target="../theme/theme7.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8"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theme" Target="../theme/theme8.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slideLayout" Target="../slideLayouts/slideLayout252.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8" Type="http://schemas.openxmlformats.org/officeDocument/2006/relationships/slideLayout" Target="../slideLayouts/slideLayout223.xml"/><Relationship Id="rId3" Type="http://schemas.openxmlformats.org/officeDocument/2006/relationships/slideLayout" Target="../slideLayouts/slideLayout21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55.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Title Placeholder 1">
            <a:extLst>
              <a:ext uri="{FF2B5EF4-FFF2-40B4-BE49-F238E27FC236}">
                <a16:creationId xmlns:a16="http://schemas.microsoft.com/office/drawing/2014/main" id="{B90A0060-63CB-4B47-B658-F4E3C09694AB}"/>
              </a:ext>
            </a:extLst>
          </p:cNvPr>
          <p:cNvSpPr>
            <a:spLocks noGrp="1" noChangeArrowheads="1"/>
          </p:cNvSpPr>
          <p:nvPr>
            <p:ph type="title"/>
          </p:nvPr>
        </p:nvSpPr>
        <p:spPr bwMode="auto">
          <a:xfrm>
            <a:off x="304800" y="268288"/>
            <a:ext cx="5486400" cy="598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8195" name="Text Placeholder 2">
            <a:extLst>
              <a:ext uri="{FF2B5EF4-FFF2-40B4-BE49-F238E27FC236}">
                <a16:creationId xmlns:a16="http://schemas.microsoft.com/office/drawing/2014/main" id="{D487E405-960D-7146-8A24-C02A54F87B9B}"/>
              </a:ext>
            </a:extLst>
          </p:cNvPr>
          <p:cNvSpPr>
            <a:spLocks noGrp="1" noChangeArrowheads="1"/>
          </p:cNvSpPr>
          <p:nvPr>
            <p:ph type="body" idx="1"/>
          </p:nvPr>
        </p:nvSpPr>
        <p:spPr bwMode="auto">
          <a:xfrm>
            <a:off x="6400800" y="255588"/>
            <a:ext cx="54864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7995A6BB-F223-4D1A-B583-614F9E7CFB0A}"/>
              </a:ext>
            </a:extLst>
          </p:cNvPr>
          <p:cNvSpPr>
            <a:spLocks noGrp="1"/>
          </p:cNvSpPr>
          <p:nvPr>
            <p:ph type="sldNum" sz="quarter" idx="4"/>
          </p:nvPr>
        </p:nvSpPr>
        <p:spPr>
          <a:xfrm>
            <a:off x="9144000" y="6435725"/>
            <a:ext cx="2743200" cy="182563"/>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a:defRPr/>
            </a:pPr>
            <a:fld id="{129B6765-2516-224B-A0BA-8C94A4C6F9A5}" type="slidenum">
              <a:rPr lang="en-CA"/>
              <a:pPr>
                <a:defRPr/>
              </a:pPr>
              <a:t>‹#›</a:t>
            </a:fld>
            <a:endParaRPr lang="en-CA" dirty="0"/>
          </a:p>
        </p:txBody>
      </p:sp>
      <p:sp>
        <p:nvSpPr>
          <p:cNvPr id="9" name="Footer Placeholder 8">
            <a:extLst>
              <a:ext uri="{FF2B5EF4-FFF2-40B4-BE49-F238E27FC236}">
                <a16:creationId xmlns:a16="http://schemas.microsoft.com/office/drawing/2014/main" id="{C6CD0BBF-740F-423D-AB5E-85710B2ADE5E}"/>
              </a:ext>
            </a:extLst>
          </p:cNvPr>
          <p:cNvSpPr>
            <a:spLocks noGrp="1"/>
          </p:cNvSpPr>
          <p:nvPr>
            <p:ph type="ftr" sz="quarter" idx="3"/>
          </p:nvPr>
        </p:nvSpPr>
        <p:spPr>
          <a:xfrm>
            <a:off x="304800" y="6435725"/>
            <a:ext cx="8534400" cy="182563"/>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a:defRPr/>
            </a:pPr>
            <a:endParaRPr lang="en-CA" dirty="0"/>
          </a:p>
        </p:txBody>
      </p:sp>
    </p:spTree>
  </p:cSld>
  <p:clrMap bg1="lt1" tx1="dk1" bg2="lt2" tx2="dk2" accent1="accent1" accent2="accent2" accent3="accent3" accent4="accent4" accent5="accent5" accent6="accent6" hlink="hlink" folHlink="folHlink"/>
  <p:sldLayoutIdLst>
    <p:sldLayoutId id="2147501794" r:id="rId1"/>
    <p:sldLayoutId id="2147501582" r:id="rId2"/>
    <p:sldLayoutId id="2147501583" r:id="rId3"/>
    <p:sldLayoutId id="2147501584" r:id="rId4"/>
    <p:sldLayoutId id="2147501585" r:id="rId5"/>
    <p:sldLayoutId id="2147501586" r:id="rId6"/>
    <p:sldLayoutId id="2147501587" r:id="rId7"/>
    <p:sldLayoutId id="2147501588" r:id="rId8"/>
    <p:sldLayoutId id="2147501589" r:id="rId9"/>
    <p:sldLayoutId id="2147501590" r:id="rId10"/>
    <p:sldLayoutId id="2147501591" r:id="rId11"/>
    <p:sldLayoutId id="2147501592" r:id="rId12"/>
    <p:sldLayoutId id="2147501593" r:id="rId13"/>
    <p:sldLayoutId id="2147501594" r:id="rId14"/>
    <p:sldLayoutId id="2147501595" r:id="rId15"/>
    <p:sldLayoutId id="2147501795" r:id="rId16"/>
    <p:sldLayoutId id="2147501596" r:id="rId17"/>
    <p:sldLayoutId id="2147501597" r:id="rId18"/>
    <p:sldLayoutId id="2147501598" r:id="rId19"/>
    <p:sldLayoutId id="2147501599" r:id="rId20"/>
    <p:sldLayoutId id="2147501600" r:id="rId21"/>
    <p:sldLayoutId id="2147501601" r:id="rId22"/>
    <p:sldLayoutId id="2147501602" r:id="rId23"/>
    <p:sldLayoutId id="2147501603" r:id="rId24"/>
    <p:sldLayoutId id="2147501604" r:id="rId25"/>
    <p:sldLayoutId id="2147501605" r:id="rId26"/>
    <p:sldLayoutId id="2147501606" r:id="rId27"/>
    <p:sldLayoutId id="2147501607" r:id="rId28"/>
    <p:sldLayoutId id="2147501608" r:id="rId29"/>
    <p:sldLayoutId id="2147501609" r:id="rId30"/>
    <p:sldLayoutId id="2147501610" r:id="rId31"/>
    <p:sldLayoutId id="2147501611" r:id="rId32"/>
    <p:sldLayoutId id="2147501796" r:id="rId33"/>
    <p:sldLayoutId id="2147501612" r:id="rId34"/>
    <p:sldLayoutId id="2147501797" r:id="rId35"/>
    <p:sldLayoutId id="2147501798" r:id="rId36"/>
    <p:sldLayoutId id="2147501799" r:id="rId37"/>
    <p:sldLayoutId id="2147503163" r:id="rId38"/>
  </p:sldLayoutIdLst>
  <p:txStyles>
    <p:titleStyle>
      <a:lvl1pPr algn="l" defTabSz="608013" rtl="0" eaLnBrk="0" fontAlgn="base" hangingPunct="0">
        <a:lnSpc>
          <a:spcPct val="90000"/>
        </a:lnSpc>
        <a:spcBef>
          <a:spcPct val="0"/>
        </a:spcBef>
        <a:spcAft>
          <a:spcPct val="0"/>
        </a:spcAft>
        <a:defRPr sz="3200" kern="1200">
          <a:solidFill>
            <a:schemeClr val="bg2"/>
          </a:solidFill>
          <a:latin typeface="+mj-lt"/>
          <a:ea typeface="Arial" charset="0"/>
          <a:cs typeface="Arial" charset="0"/>
        </a:defRPr>
      </a:lvl1pPr>
      <a:lvl2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2pPr>
      <a:lvl3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3pPr>
      <a:lvl4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4pPr>
      <a:lvl5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5pPr>
      <a:lvl6pPr marL="4572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6pPr>
      <a:lvl7pPr marL="9144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7pPr>
      <a:lvl8pPr marL="13716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8pPr>
      <a:lvl9pPr marL="18288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9pPr>
    </p:titleStyle>
    <p:bodyStyle>
      <a:lvl1pPr algn="l" defTabSz="608013" rtl="0" eaLnBrk="0" fontAlgn="base" hangingPunct="0">
        <a:spcBef>
          <a:spcPts val="1463"/>
        </a:spcBef>
        <a:spcAft>
          <a:spcPct val="0"/>
        </a:spcAft>
        <a:buFont typeface="Arial" panose="020B0604020202020204" pitchFamily="34" charset="0"/>
        <a:defRPr kern="1200">
          <a:solidFill>
            <a:schemeClr val="bg2"/>
          </a:solidFill>
          <a:latin typeface="+mn-lt"/>
          <a:ea typeface="Arial" charset="0"/>
          <a:cs typeface="Arial" charset="0"/>
        </a:defRPr>
      </a:lvl1pPr>
      <a:lvl2pPr marL="230188" indent="-23018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2pPr>
      <a:lvl3pPr marL="528638" indent="-23018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3pPr>
      <a:lvl4pPr marL="833438" indent="-22383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4pPr>
      <a:lvl5pPr marL="1069975" indent="-23018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799"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799" baseline="0">
                <a:solidFill>
                  <a:schemeClr val="tx1"/>
                </a:solidFill>
                <a:latin typeface="+mn-lt"/>
                <a:ea typeface="Arial" charset="0"/>
                <a:cs typeface="Arial" charset="0"/>
              </a:defRPr>
            </a:lvl1pPr>
          </a:lstStyle>
          <a:p>
            <a:r>
              <a:rPr lang="en-US" dirty="0"/>
              <a:t>Think 2019 / 4500 / February 13, 2019 / © 2019 IBM Corporation</a:t>
            </a:r>
          </a:p>
        </p:txBody>
      </p:sp>
    </p:spTree>
    <p:extLst>
      <p:ext uri="{BB962C8B-B14F-4D97-AF65-F5344CB8AC3E}">
        <p14:creationId xmlns:p14="http://schemas.microsoft.com/office/powerpoint/2010/main" val="1533551673"/>
      </p:ext>
    </p:extLst>
  </p:cSld>
  <p:clrMap bg1="lt1" tx1="dk1" bg2="lt2" tx2="dk2" accent1="accent1" accent2="accent2" accent3="accent3" accent4="accent4" accent5="accent5" accent6="accent6" hlink="hlink" folHlink="folHlink"/>
  <p:sldLayoutIdLst>
    <p:sldLayoutId id="2147502843" r:id="rId1"/>
    <p:sldLayoutId id="2147502844" r:id="rId2"/>
    <p:sldLayoutId id="2147502845" r:id="rId3"/>
    <p:sldLayoutId id="2147502846" r:id="rId4"/>
    <p:sldLayoutId id="2147502847" r:id="rId5"/>
    <p:sldLayoutId id="2147502848" r:id="rId6"/>
    <p:sldLayoutId id="2147502849" r:id="rId7"/>
    <p:sldLayoutId id="2147502850" r:id="rId8"/>
    <p:sldLayoutId id="2147502851" r:id="rId9"/>
    <p:sldLayoutId id="2147502852" r:id="rId10"/>
    <p:sldLayoutId id="2147502853" r:id="rId11"/>
    <p:sldLayoutId id="2147502854" r:id="rId12"/>
    <p:sldLayoutId id="2147502855" r:id="rId13"/>
    <p:sldLayoutId id="2147502856" r:id="rId14"/>
    <p:sldLayoutId id="2147502857" r:id="rId15"/>
    <p:sldLayoutId id="2147502858" r:id="rId16"/>
    <p:sldLayoutId id="2147502859" r:id="rId17"/>
    <p:sldLayoutId id="2147502860" r:id="rId18"/>
    <p:sldLayoutId id="2147502861" r:id="rId19"/>
    <p:sldLayoutId id="2147502862" r:id="rId20"/>
    <p:sldLayoutId id="2147502863" r:id="rId21"/>
    <p:sldLayoutId id="2147502864" r:id="rId22"/>
    <p:sldLayoutId id="2147502865" r:id="rId23"/>
    <p:sldLayoutId id="2147502866" r:id="rId24"/>
    <p:sldLayoutId id="2147502867" r:id="rId25"/>
    <p:sldLayoutId id="2147502868" r:id="rId26"/>
    <p:sldLayoutId id="2147502869" r:id="rId27"/>
    <p:sldLayoutId id="2147502870" r:id="rId28"/>
    <p:sldLayoutId id="2147502871" r:id="rId29"/>
    <p:sldLayoutId id="2147502872" r:id="rId30"/>
    <p:sldLayoutId id="2147502873" r:id="rId31"/>
    <p:sldLayoutId id="2147502874" r:id="rId32"/>
    <p:sldLayoutId id="2147502875" r:id="rId33"/>
    <p:sldLayoutId id="2147502876" r:id="rId34"/>
    <p:sldLayoutId id="2147502877" r:id="rId35"/>
    <p:sldLayoutId id="2147502878" r:id="rId36"/>
    <p:sldLayoutId id="2147502879" r:id="rId37"/>
    <p:sldLayoutId id="2147502880" r:id="rId38"/>
    <p:sldLayoutId id="2147502882" r:id="rId39"/>
    <p:sldLayoutId id="2147502883" r:id="rId40"/>
    <p:sldLayoutId id="2147502884" r:id="rId41"/>
  </p:sldLayoutIdLst>
  <p:hf hdr="0" dt="0"/>
  <p:txStyles>
    <p:titleStyle>
      <a:lvl1pPr algn="l" defTabSz="609037" rtl="0" eaLnBrk="1" latinLnBrk="0" hangingPunct="1">
        <a:lnSpc>
          <a:spcPct val="90000"/>
        </a:lnSpc>
        <a:spcBef>
          <a:spcPct val="0"/>
        </a:spcBef>
        <a:buNone/>
        <a:defRPr sz="3197" kern="1200">
          <a:solidFill>
            <a:schemeClr val="tx1"/>
          </a:solidFill>
          <a:latin typeface="+mj-lt"/>
          <a:ea typeface="Arial" charset="0"/>
          <a:cs typeface="Arial" charset="0"/>
        </a:defRPr>
      </a:lvl1pPr>
    </p:titleStyle>
    <p:bodyStyle>
      <a:lvl1pPr marL="0" indent="0" algn="l" defTabSz="609037" rtl="0" eaLnBrk="1" latinLnBrk="0" hangingPunct="1">
        <a:lnSpc>
          <a:spcPct val="100000"/>
        </a:lnSpc>
        <a:spcBef>
          <a:spcPts val="1465"/>
        </a:spcBef>
        <a:buFont typeface="Arial"/>
        <a:buNone/>
        <a:defRPr sz="1865" kern="1200">
          <a:solidFill>
            <a:schemeClr val="tx1"/>
          </a:solidFill>
          <a:latin typeface="+mn-lt"/>
          <a:ea typeface="Arial" charset="0"/>
          <a:cs typeface="Arial" charset="0"/>
        </a:defRPr>
      </a:lvl1pPr>
      <a:lvl2pPr marL="230504" indent="-230504" algn="l" defTabSz="609037" rtl="0" eaLnBrk="1" latinLnBrk="0" hangingPunct="1">
        <a:lnSpc>
          <a:spcPct val="100000"/>
        </a:lnSpc>
        <a:spcBef>
          <a:spcPts val="1465"/>
        </a:spcBef>
        <a:spcAft>
          <a:spcPts val="0"/>
        </a:spcAft>
        <a:buFont typeface="Arial"/>
        <a:buChar char="–"/>
        <a:defRPr sz="1865" kern="1200">
          <a:solidFill>
            <a:schemeClr val="tx1"/>
          </a:solidFill>
          <a:latin typeface="+mn-lt"/>
          <a:ea typeface="Arial" charset="0"/>
          <a:cs typeface="Arial" charset="0"/>
        </a:defRPr>
      </a:lvl2pPr>
      <a:lvl3pPr marL="528677" indent="-230504" algn="l" defTabSz="609037" rtl="0" eaLnBrk="1" latinLnBrk="0" hangingPunct="1">
        <a:lnSpc>
          <a:spcPct val="100000"/>
        </a:lnSpc>
        <a:spcBef>
          <a:spcPts val="1465"/>
        </a:spcBef>
        <a:spcAft>
          <a:spcPts val="0"/>
        </a:spcAft>
        <a:buFont typeface="Arial"/>
        <a:buChar char="•"/>
        <a:defRPr sz="1865" kern="1200">
          <a:solidFill>
            <a:schemeClr val="tx1"/>
          </a:solidFill>
          <a:latin typeface="+mn-lt"/>
          <a:ea typeface="Arial" charset="0"/>
          <a:cs typeface="Arial" charset="0"/>
        </a:defRPr>
      </a:lvl3pPr>
      <a:lvl4pPr marL="833195" indent="-224160" algn="l" defTabSz="609037" rtl="0" eaLnBrk="1" latinLnBrk="0" hangingPunct="1">
        <a:lnSpc>
          <a:spcPct val="100000"/>
        </a:lnSpc>
        <a:spcBef>
          <a:spcPts val="1465"/>
        </a:spcBef>
        <a:spcAft>
          <a:spcPts val="0"/>
        </a:spcAft>
        <a:buFont typeface="Arial"/>
        <a:buChar char="–"/>
        <a:defRPr sz="1865" kern="1200">
          <a:solidFill>
            <a:schemeClr val="tx1"/>
          </a:solidFill>
          <a:latin typeface="+mn-lt"/>
          <a:ea typeface="Arial" charset="0"/>
          <a:cs typeface="Arial" charset="0"/>
        </a:defRPr>
      </a:lvl4pPr>
      <a:lvl5pPr marL="1070043" indent="-230504" algn="l" defTabSz="609037" rtl="0" eaLnBrk="1" latinLnBrk="0" hangingPunct="1">
        <a:lnSpc>
          <a:spcPct val="100000"/>
        </a:lnSpc>
        <a:spcBef>
          <a:spcPts val="1465"/>
        </a:spcBef>
        <a:spcAft>
          <a:spcPts val="0"/>
        </a:spcAft>
        <a:buFont typeface="Arial"/>
        <a:buChar char="»"/>
        <a:defRPr sz="1865" kern="1200">
          <a:solidFill>
            <a:schemeClr val="tx1"/>
          </a:solidFill>
          <a:latin typeface="+mn-lt"/>
          <a:ea typeface="Arial" charset="0"/>
          <a:cs typeface="Arial" charset="0"/>
        </a:defRPr>
      </a:lvl5pPr>
      <a:lvl6pPr marL="3349699" indent="-304518" algn="l" defTabSz="609037" rtl="0" eaLnBrk="1" latinLnBrk="0" hangingPunct="1">
        <a:spcBef>
          <a:spcPct val="20000"/>
        </a:spcBef>
        <a:buFont typeface="Arial"/>
        <a:buChar char="•"/>
        <a:defRPr sz="2664" kern="1200">
          <a:solidFill>
            <a:schemeClr val="tx1"/>
          </a:solidFill>
          <a:latin typeface="+mn-lt"/>
          <a:ea typeface="+mn-ea"/>
          <a:cs typeface="+mn-cs"/>
        </a:defRPr>
      </a:lvl6pPr>
      <a:lvl7pPr marL="3958734" indent="-304518" algn="l" defTabSz="609037" rtl="0" eaLnBrk="1" latinLnBrk="0" hangingPunct="1">
        <a:spcBef>
          <a:spcPct val="20000"/>
        </a:spcBef>
        <a:buFont typeface="Arial"/>
        <a:buChar char="•"/>
        <a:defRPr sz="2664" kern="1200">
          <a:solidFill>
            <a:schemeClr val="tx1"/>
          </a:solidFill>
          <a:latin typeface="+mn-lt"/>
          <a:ea typeface="+mn-ea"/>
          <a:cs typeface="+mn-cs"/>
        </a:defRPr>
      </a:lvl7pPr>
      <a:lvl8pPr marL="4567771" indent="-304518" algn="l" defTabSz="609037" rtl="0" eaLnBrk="1" latinLnBrk="0" hangingPunct="1">
        <a:spcBef>
          <a:spcPct val="20000"/>
        </a:spcBef>
        <a:buFont typeface="Arial"/>
        <a:buChar char="•"/>
        <a:defRPr sz="2664" kern="1200">
          <a:solidFill>
            <a:schemeClr val="tx1"/>
          </a:solidFill>
          <a:latin typeface="+mn-lt"/>
          <a:ea typeface="+mn-ea"/>
          <a:cs typeface="+mn-cs"/>
        </a:defRPr>
      </a:lvl8pPr>
      <a:lvl9pPr marL="5176807" indent="-304518" algn="l" defTabSz="609037"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9037" rtl="0" eaLnBrk="1" latinLnBrk="0" hangingPunct="1">
        <a:defRPr sz="2397" kern="1200">
          <a:solidFill>
            <a:schemeClr val="tx1"/>
          </a:solidFill>
          <a:latin typeface="+mn-lt"/>
          <a:ea typeface="+mn-ea"/>
          <a:cs typeface="+mn-cs"/>
        </a:defRPr>
      </a:lvl1pPr>
      <a:lvl2pPr marL="609037" algn="l" defTabSz="609037" rtl="0" eaLnBrk="1" latinLnBrk="0" hangingPunct="1">
        <a:defRPr sz="2397" kern="1200">
          <a:solidFill>
            <a:schemeClr val="tx1"/>
          </a:solidFill>
          <a:latin typeface="+mn-lt"/>
          <a:ea typeface="+mn-ea"/>
          <a:cs typeface="+mn-cs"/>
        </a:defRPr>
      </a:lvl2pPr>
      <a:lvl3pPr marL="1218072" algn="l" defTabSz="609037" rtl="0" eaLnBrk="1" latinLnBrk="0" hangingPunct="1">
        <a:defRPr sz="2397" kern="1200">
          <a:solidFill>
            <a:schemeClr val="tx1"/>
          </a:solidFill>
          <a:latin typeface="+mn-lt"/>
          <a:ea typeface="+mn-ea"/>
          <a:cs typeface="+mn-cs"/>
        </a:defRPr>
      </a:lvl3pPr>
      <a:lvl4pPr marL="1827109" algn="l" defTabSz="609037" rtl="0" eaLnBrk="1" latinLnBrk="0" hangingPunct="1">
        <a:defRPr sz="2397" kern="1200">
          <a:solidFill>
            <a:schemeClr val="tx1"/>
          </a:solidFill>
          <a:latin typeface="+mn-lt"/>
          <a:ea typeface="+mn-ea"/>
          <a:cs typeface="+mn-cs"/>
        </a:defRPr>
      </a:lvl4pPr>
      <a:lvl5pPr marL="2436144" algn="l" defTabSz="609037" rtl="0" eaLnBrk="1" latinLnBrk="0" hangingPunct="1">
        <a:defRPr sz="2397" kern="1200">
          <a:solidFill>
            <a:schemeClr val="tx1"/>
          </a:solidFill>
          <a:latin typeface="+mn-lt"/>
          <a:ea typeface="+mn-ea"/>
          <a:cs typeface="+mn-cs"/>
        </a:defRPr>
      </a:lvl5pPr>
      <a:lvl6pPr marL="3045181" algn="l" defTabSz="609037" rtl="0" eaLnBrk="1" latinLnBrk="0" hangingPunct="1">
        <a:defRPr sz="2397" kern="1200">
          <a:solidFill>
            <a:schemeClr val="tx1"/>
          </a:solidFill>
          <a:latin typeface="+mn-lt"/>
          <a:ea typeface="+mn-ea"/>
          <a:cs typeface="+mn-cs"/>
        </a:defRPr>
      </a:lvl6pPr>
      <a:lvl7pPr marL="3654217" algn="l" defTabSz="609037" rtl="0" eaLnBrk="1" latinLnBrk="0" hangingPunct="1">
        <a:defRPr sz="2397" kern="1200">
          <a:solidFill>
            <a:schemeClr val="tx1"/>
          </a:solidFill>
          <a:latin typeface="+mn-lt"/>
          <a:ea typeface="+mn-ea"/>
          <a:cs typeface="+mn-cs"/>
        </a:defRPr>
      </a:lvl7pPr>
      <a:lvl8pPr marL="4263253" algn="l" defTabSz="609037" rtl="0" eaLnBrk="1" latinLnBrk="0" hangingPunct="1">
        <a:defRPr sz="2397" kern="1200">
          <a:solidFill>
            <a:schemeClr val="tx1"/>
          </a:solidFill>
          <a:latin typeface="+mn-lt"/>
          <a:ea typeface="+mn-ea"/>
          <a:cs typeface="+mn-cs"/>
        </a:defRPr>
      </a:lvl8pPr>
      <a:lvl9pPr marL="4872289" algn="l" defTabSz="609037" rtl="0" eaLnBrk="1" latinLnBrk="0" hangingPunct="1">
        <a:defRPr sz="239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alpha val="20000"/>
                  </a:schemeClr>
                </a:solidFill>
                <a:latin typeface="+mn-lt"/>
                <a:ea typeface="Arial" charset="0"/>
                <a:cs typeface="Arial" charset="0"/>
              </a:defRPr>
            </a:lvl1pPr>
          </a:lstStyle>
          <a:p>
            <a:r>
              <a:rPr lang="de-DE"/>
              <a:t>© 2018 IBM Corporation                 </a:t>
            </a:r>
            <a:endParaRPr lang="en-US" dirty="0"/>
          </a:p>
        </p:txBody>
      </p:sp>
    </p:spTree>
    <p:extLst>
      <p:ext uri="{BB962C8B-B14F-4D97-AF65-F5344CB8AC3E}">
        <p14:creationId xmlns:p14="http://schemas.microsoft.com/office/powerpoint/2010/main" val="2549537986"/>
      </p:ext>
    </p:extLst>
  </p:cSld>
  <p:clrMap bg1="lt1" tx1="dk1" bg2="lt2" tx2="dk2" accent1="accent1" accent2="accent2" accent3="accent3" accent4="accent4" accent5="accent5" accent6="accent6" hlink="hlink" folHlink="folHlink"/>
  <p:sldLayoutIdLst>
    <p:sldLayoutId id="2147502886" r:id="rId1"/>
    <p:sldLayoutId id="2147502887" r:id="rId2"/>
    <p:sldLayoutId id="2147502888" r:id="rId3"/>
    <p:sldLayoutId id="2147502889" r:id="rId4"/>
    <p:sldLayoutId id="2147502890" r:id="rId5"/>
    <p:sldLayoutId id="2147502891" r:id="rId6"/>
    <p:sldLayoutId id="2147502892" r:id="rId7"/>
    <p:sldLayoutId id="2147502893" r:id="rId8"/>
    <p:sldLayoutId id="2147502894" r:id="rId9"/>
    <p:sldLayoutId id="2147502895" r:id="rId10"/>
    <p:sldLayoutId id="2147502896" r:id="rId11"/>
    <p:sldLayoutId id="2147502897" r:id="rId12"/>
    <p:sldLayoutId id="2147502898" r:id="rId13"/>
    <p:sldLayoutId id="2147502899" r:id="rId14"/>
    <p:sldLayoutId id="2147502900" r:id="rId15"/>
    <p:sldLayoutId id="2147502901" r:id="rId16"/>
    <p:sldLayoutId id="2147502902" r:id="rId17"/>
    <p:sldLayoutId id="2147502903" r:id="rId18"/>
    <p:sldLayoutId id="2147502904" r:id="rId19"/>
    <p:sldLayoutId id="2147502905" r:id="rId20"/>
    <p:sldLayoutId id="2147502906" r:id="rId21"/>
    <p:sldLayoutId id="2147502907" r:id="rId22"/>
    <p:sldLayoutId id="2147502908" r:id="rId23"/>
    <p:sldLayoutId id="2147502909" r:id="rId24"/>
    <p:sldLayoutId id="2147502910" r:id="rId25"/>
    <p:sldLayoutId id="2147502911" r:id="rId26"/>
    <p:sldLayoutId id="2147502912" r:id="rId27"/>
    <p:sldLayoutId id="2147502913" r:id="rId28"/>
    <p:sldLayoutId id="2147502914" r:id="rId29"/>
    <p:sldLayoutId id="2147502915" r:id="rId30"/>
    <p:sldLayoutId id="2147502916" r:id="rId31"/>
    <p:sldLayoutId id="2147502917" r:id="rId32"/>
    <p:sldLayoutId id="2147502918" r:id="rId33"/>
    <p:sldLayoutId id="2147502919" r:id="rId34"/>
    <p:sldLayoutId id="2147502920" r:id="rId35"/>
    <p:sldLayoutId id="2147502921" r:id="rId36"/>
    <p:sldLayoutId id="2147502922" r:id="rId37"/>
    <p:sldLayoutId id="2147502923" r:id="rId38"/>
    <p:sldLayoutId id="2147502924" r:id="rId39"/>
    <p:sldLayoutId id="2147502925" r:id="rId40"/>
    <p:sldLayoutId id="2147502926" r:id="rId41"/>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3">
            <a:extLst>
              <a:ext uri="{FF2B5EF4-FFF2-40B4-BE49-F238E27FC236}">
                <a16:creationId xmlns:a16="http://schemas.microsoft.com/office/drawing/2014/main" id="{715DC06A-11C6-0D47-B601-059E7B9105E8}"/>
              </a:ext>
            </a:extLst>
          </p:cNvPr>
          <p:cNvSpPr txBox="1">
            <a:spLocks/>
          </p:cNvSpPr>
          <p:nvPr userDrawn="1"/>
        </p:nvSpPr>
        <p:spPr>
          <a:xfrm>
            <a:off x="7620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50000"/>
                  </a:schemeClr>
                </a:solidFill>
                <a:latin typeface="Arial Regular" charset="0"/>
              </a:rPr>
              <a:t>©</a:t>
            </a:r>
            <a:r>
              <a:rPr lang="en-US" sz="333" b="0" i="0" dirty="0">
                <a:solidFill>
                  <a:schemeClr val="tx2">
                    <a:lumMod val="50000"/>
                  </a:schemeClr>
                </a:solidFill>
                <a:latin typeface="Arial Regular" charset="0"/>
              </a:rPr>
              <a:t> </a:t>
            </a:r>
            <a:r>
              <a:rPr lang="en-US" sz="666" b="0" i="0" dirty="0">
                <a:solidFill>
                  <a:schemeClr val="tx2">
                    <a:lumMod val="50000"/>
                  </a:schemeClr>
                </a:solidFill>
                <a:latin typeface="Arial Regular" charset="0"/>
              </a:rPr>
              <a:t>2018 IBM Corporation</a:t>
            </a:r>
            <a:r>
              <a:rPr lang="en-US" sz="666" b="0" i="0" baseline="0" dirty="0">
                <a:solidFill>
                  <a:schemeClr val="tx2">
                    <a:lumMod val="50000"/>
                  </a:schemeClr>
                </a:solidFill>
                <a:latin typeface="Arial Regular" charset="0"/>
              </a:rPr>
              <a:t>              </a:t>
            </a:r>
            <a:r>
              <a:rPr lang="en-US" sz="666" b="0" i="0" dirty="0">
                <a:solidFill>
                  <a:schemeClr val="tx2">
                    <a:lumMod val="50000"/>
                  </a:schemeClr>
                </a:solidFill>
                <a:latin typeface="Arial Regular" charset="0"/>
              </a:rPr>
              <a:t> </a:t>
            </a:r>
          </a:p>
        </p:txBody>
      </p:sp>
      <p:sp>
        <p:nvSpPr>
          <p:cNvPr id="13" name="Footer Placeholder 3">
            <a:extLst>
              <a:ext uri="{FF2B5EF4-FFF2-40B4-BE49-F238E27FC236}">
                <a16:creationId xmlns:a16="http://schemas.microsoft.com/office/drawing/2014/main" id="{8831BA30-E1D6-BC45-B8AA-C94F190813B4}"/>
              </a:ext>
            </a:extLst>
          </p:cNvPr>
          <p:cNvSpPr txBox="1">
            <a:spLocks/>
          </p:cNvSpPr>
          <p:nvPr userDrawn="1"/>
        </p:nvSpPr>
        <p:spPr>
          <a:xfrm>
            <a:off x="1905000" y="6583680"/>
            <a:ext cx="1335383"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50000"/>
                  </a:schemeClr>
                </a:solidFill>
                <a:latin typeface="Arial Regular" charset="0"/>
              </a:rPr>
              <a:t>IBM Cloud</a:t>
            </a:r>
          </a:p>
        </p:txBody>
      </p:sp>
      <p:sp>
        <p:nvSpPr>
          <p:cNvPr id="16" name="Slide Number Placeholder 2">
            <a:extLst>
              <a:ext uri="{FF2B5EF4-FFF2-40B4-BE49-F238E27FC236}">
                <a16:creationId xmlns:a16="http://schemas.microsoft.com/office/drawing/2014/main" id="{560E8403-F0D1-A74E-8AC8-2CF1832DFC43}"/>
              </a:ext>
            </a:extLst>
          </p:cNvPr>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50000"/>
                  </a:schemeClr>
                </a:solidFill>
                <a:latin typeface="Arial Regular" charset="0"/>
              </a:rPr>
              <a:pPr algn="l"/>
              <a:t>‹#›</a:t>
            </a:fld>
            <a:endParaRPr lang="en-US" sz="667" b="0" i="0" dirty="0">
              <a:solidFill>
                <a:schemeClr val="tx2">
                  <a:lumMod val="50000"/>
                </a:schemeClr>
              </a:solidFill>
              <a:latin typeface="Arial Regular" charset="0"/>
            </a:endParaRPr>
          </a:p>
        </p:txBody>
      </p:sp>
    </p:spTree>
    <p:extLst>
      <p:ext uri="{BB962C8B-B14F-4D97-AF65-F5344CB8AC3E}">
        <p14:creationId xmlns:p14="http://schemas.microsoft.com/office/powerpoint/2010/main" val="3249187754"/>
      </p:ext>
    </p:extLst>
  </p:cSld>
  <p:clrMap bg1="lt1" tx1="dk1" bg2="lt2" tx2="dk2" accent1="accent1" accent2="accent2" accent3="accent3" accent4="accent4" accent5="accent5" accent6="accent6" hlink="hlink" folHlink="folHlink"/>
  <p:sldLayoutIdLst>
    <p:sldLayoutId id="2147502929" r:id="rId1"/>
    <p:sldLayoutId id="2147502930" r:id="rId2"/>
    <p:sldLayoutId id="2147502932" r:id="rId3"/>
    <p:sldLayoutId id="2147502933" r:id="rId4"/>
    <p:sldLayoutId id="2147502934" r:id="rId5"/>
    <p:sldLayoutId id="2147502935" r:id="rId6"/>
    <p:sldLayoutId id="2147502936" r:id="rId7"/>
    <p:sldLayoutId id="2147502937" r:id="rId8"/>
    <p:sldLayoutId id="2147502938" r:id="rId9"/>
    <p:sldLayoutId id="2147502939" r:id="rId10"/>
    <p:sldLayoutId id="2147502940" r:id="rId11"/>
    <p:sldLayoutId id="2147502941" r:id="rId12"/>
    <p:sldLayoutId id="2147502942" r:id="rId13"/>
    <p:sldLayoutId id="2147502943" r:id="rId14"/>
    <p:sldLayoutId id="2147502944" r:id="rId15"/>
    <p:sldLayoutId id="2147502945" r:id="rId16"/>
    <p:sldLayoutId id="2147502946" r:id="rId17"/>
    <p:sldLayoutId id="2147502947" r:id="rId18"/>
    <p:sldLayoutId id="2147502948" r:id="rId19"/>
    <p:sldLayoutId id="2147502949" r:id="rId20"/>
    <p:sldLayoutId id="2147502950" r:id="rId21"/>
    <p:sldLayoutId id="2147502951" r:id="rId22"/>
    <p:sldLayoutId id="2147502952" r:id="rId23"/>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IBM Board of Advisors / June 2018 / © 2018 IBM Corporation</a:t>
            </a:r>
            <a:endParaRPr lang="en-US" dirty="0">
              <a:solidFill>
                <a:srgbClr val="000000"/>
              </a:solidFill>
            </a:endParaRPr>
          </a:p>
        </p:txBody>
      </p:sp>
    </p:spTree>
    <p:extLst>
      <p:ext uri="{BB962C8B-B14F-4D97-AF65-F5344CB8AC3E}">
        <p14:creationId xmlns:p14="http://schemas.microsoft.com/office/powerpoint/2010/main" val="3082635301"/>
      </p:ext>
    </p:extLst>
  </p:cSld>
  <p:clrMap bg1="lt1" tx1="dk1" bg2="lt2" tx2="dk2" accent1="accent1" accent2="accent2" accent3="accent3" accent4="accent4" accent5="accent5" accent6="accent6" hlink="hlink" folHlink="folHlink"/>
  <p:sldLayoutIdLst>
    <p:sldLayoutId id="2147502954" r:id="rId1"/>
    <p:sldLayoutId id="2147502955" r:id="rId2"/>
    <p:sldLayoutId id="2147502956" r:id="rId3"/>
    <p:sldLayoutId id="2147502957" r:id="rId4"/>
    <p:sldLayoutId id="2147502958" r:id="rId5"/>
    <p:sldLayoutId id="2147502959" r:id="rId6"/>
    <p:sldLayoutId id="2147502960" r:id="rId7"/>
    <p:sldLayoutId id="2147502961" r:id="rId8"/>
    <p:sldLayoutId id="2147502962" r:id="rId9"/>
    <p:sldLayoutId id="2147502963" r:id="rId10"/>
    <p:sldLayoutId id="2147502964" r:id="rId11"/>
    <p:sldLayoutId id="2147502965" r:id="rId12"/>
    <p:sldLayoutId id="2147502966" r:id="rId13"/>
    <p:sldLayoutId id="2147502967" r:id="rId14"/>
    <p:sldLayoutId id="2147502968" r:id="rId15"/>
    <p:sldLayoutId id="2147502969" r:id="rId16"/>
    <p:sldLayoutId id="2147502970" r:id="rId17"/>
    <p:sldLayoutId id="2147502971" r:id="rId18"/>
    <p:sldLayoutId id="2147502972" r:id="rId19"/>
    <p:sldLayoutId id="2147502973" r:id="rId20"/>
    <p:sldLayoutId id="2147502974" r:id="rId21"/>
    <p:sldLayoutId id="2147502975" r:id="rId22"/>
    <p:sldLayoutId id="2147502976" r:id="rId23"/>
    <p:sldLayoutId id="2147502977" r:id="rId24"/>
    <p:sldLayoutId id="2147502978" r:id="rId25"/>
    <p:sldLayoutId id="2147502979" r:id="rId26"/>
    <p:sldLayoutId id="2147502980" r:id="rId27"/>
    <p:sldLayoutId id="2147502981" r:id="rId28"/>
    <p:sldLayoutId id="2147502982" r:id="rId29"/>
    <p:sldLayoutId id="2147502983" r:id="rId30"/>
    <p:sldLayoutId id="2147502984" r:id="rId31"/>
    <p:sldLayoutId id="2147502985" r:id="rId32"/>
    <p:sldLayoutId id="2147502986" r:id="rId33"/>
    <p:sldLayoutId id="2147502987" r:id="rId34"/>
    <p:sldLayoutId id="2147502988" r:id="rId35"/>
    <p:sldLayoutId id="2147502989" r:id="rId36"/>
    <p:sldLayoutId id="2147502990" r:id="rId37"/>
    <p:sldLayoutId id="2147502991" r:id="rId38"/>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59" indent="-168270"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Data and AI / © 2019 IBM Corporation</a:t>
            </a:r>
          </a:p>
        </p:txBody>
      </p:sp>
    </p:spTree>
    <p:extLst>
      <p:ext uri="{BB962C8B-B14F-4D97-AF65-F5344CB8AC3E}">
        <p14:creationId xmlns:p14="http://schemas.microsoft.com/office/powerpoint/2010/main" val="8231228"/>
      </p:ext>
    </p:extLst>
  </p:cSld>
  <p:clrMap bg1="lt1" tx1="dk1" bg2="lt2" tx2="dk2" accent1="accent1" accent2="accent2" accent3="accent3" accent4="accent4" accent5="accent5" accent6="accent6" hlink="hlink" folHlink="folHlink"/>
  <p:sldLayoutIdLst>
    <p:sldLayoutId id="2147502993" r:id="rId1"/>
    <p:sldLayoutId id="2147502994" r:id="rId2"/>
    <p:sldLayoutId id="2147502995" r:id="rId3"/>
    <p:sldLayoutId id="2147502996" r:id="rId4"/>
    <p:sldLayoutId id="2147502997" r:id="rId5"/>
    <p:sldLayoutId id="2147502998" r:id="rId6"/>
    <p:sldLayoutId id="2147502999" r:id="rId7"/>
    <p:sldLayoutId id="2147503000" r:id="rId8"/>
    <p:sldLayoutId id="2147503001" r:id="rId9"/>
    <p:sldLayoutId id="2147503002" r:id="rId10"/>
    <p:sldLayoutId id="2147503003" r:id="rId11"/>
    <p:sldLayoutId id="2147503004" r:id="rId12"/>
    <p:sldLayoutId id="2147503005" r:id="rId13"/>
    <p:sldLayoutId id="2147503006" r:id="rId14"/>
    <p:sldLayoutId id="2147503007" r:id="rId15"/>
    <p:sldLayoutId id="2147503008" r:id="rId16"/>
    <p:sldLayoutId id="2147503009" r:id="rId17"/>
    <p:sldLayoutId id="2147503010" r:id="rId18"/>
    <p:sldLayoutId id="2147503011" r:id="rId19"/>
    <p:sldLayoutId id="2147503012" r:id="rId20"/>
    <p:sldLayoutId id="2147503013" r:id="rId21"/>
    <p:sldLayoutId id="2147503014" r:id="rId22"/>
    <p:sldLayoutId id="2147503015" r:id="rId23"/>
    <p:sldLayoutId id="2147503016" r:id="rId24"/>
    <p:sldLayoutId id="2147503017" r:id="rId25"/>
    <p:sldLayoutId id="2147503018" r:id="rId26"/>
    <p:sldLayoutId id="2147503019" r:id="rId27"/>
    <p:sldLayoutId id="2147503020" r:id="rId28"/>
    <p:sldLayoutId id="2147503021" r:id="rId29"/>
    <p:sldLayoutId id="2147503022" r:id="rId30"/>
    <p:sldLayoutId id="2147503023" r:id="rId31"/>
    <p:sldLayoutId id="2147503024" r:id="rId32"/>
    <p:sldLayoutId id="2147503025" r:id="rId33"/>
    <p:sldLayoutId id="2147503026" r:id="rId34"/>
    <p:sldLayoutId id="2147503027" r:id="rId35"/>
    <p:sldLayoutId id="2147503029" r:id="rId36"/>
    <p:sldLayoutId id="2147503030" r:id="rId37"/>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Cloud Developer Services / © 2017 IBM Corporation</a:t>
            </a:r>
          </a:p>
        </p:txBody>
      </p:sp>
    </p:spTree>
    <p:extLst>
      <p:ext uri="{BB962C8B-B14F-4D97-AF65-F5344CB8AC3E}">
        <p14:creationId xmlns:p14="http://schemas.microsoft.com/office/powerpoint/2010/main" val="1470372175"/>
      </p:ext>
    </p:extLst>
  </p:cSld>
  <p:clrMap bg1="lt1" tx1="dk1" bg2="lt2" tx2="dk2" accent1="accent1" accent2="accent2" accent3="accent3" accent4="accent4" accent5="accent5" accent6="accent6" hlink="hlink" folHlink="folHlink"/>
  <p:sldLayoutIdLst>
    <p:sldLayoutId id="2147503032" r:id="rId1"/>
    <p:sldLayoutId id="2147503033" r:id="rId2"/>
    <p:sldLayoutId id="2147503034" r:id="rId3"/>
    <p:sldLayoutId id="2147503035" r:id="rId4"/>
    <p:sldLayoutId id="2147503036" r:id="rId5"/>
    <p:sldLayoutId id="2147503037" r:id="rId6"/>
    <p:sldLayoutId id="2147503038" r:id="rId7"/>
    <p:sldLayoutId id="2147503039" r:id="rId8"/>
    <p:sldLayoutId id="2147503040" r:id="rId9"/>
    <p:sldLayoutId id="2147503041" r:id="rId10"/>
    <p:sldLayoutId id="2147503042" r:id="rId11"/>
    <p:sldLayoutId id="2147503043" r:id="rId12"/>
    <p:sldLayoutId id="2147503044" r:id="rId13"/>
    <p:sldLayoutId id="2147503045" r:id="rId14"/>
    <p:sldLayoutId id="2147503046" r:id="rId15"/>
    <p:sldLayoutId id="2147503047" r:id="rId16"/>
    <p:sldLayoutId id="2147503048" r:id="rId17"/>
    <p:sldLayoutId id="2147503049" r:id="rId18"/>
    <p:sldLayoutId id="2147503050" r:id="rId19"/>
    <p:sldLayoutId id="2147503051" r:id="rId20"/>
    <p:sldLayoutId id="2147503052" r:id="rId21"/>
    <p:sldLayoutId id="2147503053" r:id="rId22"/>
    <p:sldLayoutId id="2147503054" r:id="rId23"/>
    <p:sldLayoutId id="2147503055" r:id="rId24"/>
    <p:sldLayoutId id="2147503056" r:id="rId25"/>
    <p:sldLayoutId id="2147503057" r:id="rId26"/>
    <p:sldLayoutId id="2147503058" r:id="rId27"/>
    <p:sldLayoutId id="2147503059" r:id="rId28"/>
    <p:sldLayoutId id="2147503060" r:id="rId29"/>
    <p:sldLayoutId id="2147503061" r:id="rId30"/>
    <p:sldLayoutId id="2147503062" r:id="rId31"/>
    <p:sldLayoutId id="2147503063" r:id="rId32"/>
    <p:sldLayoutId id="2147503064" r:id="rId33"/>
    <p:sldLayoutId id="2147503065" r:id="rId34"/>
    <p:sldLayoutId id="2147503066" r:id="rId35"/>
    <p:sldLayoutId id="2147503067" r:id="rId36"/>
    <p:sldLayoutId id="2147503069" r:id="rId37"/>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1334"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2018 IBM Corporation</a:t>
            </a:r>
            <a:endParaRPr lang="en-US" dirty="0"/>
          </a:p>
        </p:txBody>
      </p:sp>
    </p:spTree>
    <p:extLst>
      <p:ext uri="{BB962C8B-B14F-4D97-AF65-F5344CB8AC3E}">
        <p14:creationId xmlns:p14="http://schemas.microsoft.com/office/powerpoint/2010/main" val="2769277897"/>
      </p:ext>
    </p:extLst>
  </p:cSld>
  <p:clrMap bg1="lt1" tx1="dk1" bg2="lt2" tx2="dk2" accent1="accent1" accent2="accent2" accent3="accent3" accent4="accent4" accent5="accent5" accent6="accent6" hlink="hlink" folHlink="folHlink"/>
  <p:sldLayoutIdLst>
    <p:sldLayoutId id="2147503123" r:id="rId1"/>
    <p:sldLayoutId id="2147503124" r:id="rId2"/>
    <p:sldLayoutId id="2147503125" r:id="rId3"/>
    <p:sldLayoutId id="2147503126" r:id="rId4"/>
    <p:sldLayoutId id="2147503127" r:id="rId5"/>
    <p:sldLayoutId id="2147503128" r:id="rId6"/>
    <p:sldLayoutId id="2147503129" r:id="rId7"/>
    <p:sldLayoutId id="2147503130" r:id="rId8"/>
    <p:sldLayoutId id="2147503131" r:id="rId9"/>
    <p:sldLayoutId id="2147503132" r:id="rId10"/>
    <p:sldLayoutId id="2147503133" r:id="rId11"/>
    <p:sldLayoutId id="2147503134" r:id="rId12"/>
    <p:sldLayoutId id="2147503135" r:id="rId13"/>
    <p:sldLayoutId id="2147503136" r:id="rId14"/>
    <p:sldLayoutId id="2147503137" r:id="rId15"/>
    <p:sldLayoutId id="2147503138" r:id="rId16"/>
    <p:sldLayoutId id="2147503139" r:id="rId17"/>
    <p:sldLayoutId id="2147503140" r:id="rId18"/>
    <p:sldLayoutId id="2147503141" r:id="rId19"/>
    <p:sldLayoutId id="2147503142" r:id="rId20"/>
    <p:sldLayoutId id="2147503143" r:id="rId21"/>
    <p:sldLayoutId id="2147503144" r:id="rId22"/>
    <p:sldLayoutId id="2147503145" r:id="rId23"/>
    <p:sldLayoutId id="2147503146" r:id="rId24"/>
    <p:sldLayoutId id="2147503147" r:id="rId25"/>
    <p:sldLayoutId id="2147503148" r:id="rId26"/>
    <p:sldLayoutId id="2147503149" r:id="rId27"/>
    <p:sldLayoutId id="2147503150" r:id="rId28"/>
    <p:sldLayoutId id="2147503151" r:id="rId29"/>
    <p:sldLayoutId id="2147503152" r:id="rId30"/>
    <p:sldLayoutId id="2147503153" r:id="rId31"/>
    <p:sldLayoutId id="2147503154" r:id="rId32"/>
    <p:sldLayoutId id="2147503155" r:id="rId33"/>
    <p:sldLayoutId id="2147503156" r:id="rId34"/>
    <p:sldLayoutId id="2147503157" r:id="rId35"/>
    <p:sldLayoutId id="2147503158" r:id="rId36"/>
    <p:sldLayoutId id="2147503159" r:id="rId37"/>
    <p:sldLayoutId id="2147503160" r:id="rId38"/>
    <p:sldLayoutId id="2147503161" r:id="rId39"/>
    <p:sldLayoutId id="2147503162" r:id="rId40"/>
  </p:sldLayoutIdLst>
  <p:hf hdr="0" dt="0"/>
  <p:txStyles>
    <p:titleStyle>
      <a:lvl1pPr algn="l" defTabSz="60961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61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23" indent="-230723" algn="l" defTabSz="60961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79" indent="-230723" algn="l" defTabSz="60961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87" indent="-224372" algn="l" defTabSz="60961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58" indent="-230723" algn="l" defTabSz="60961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875" indent="-304807" algn="l" defTabSz="609615" rtl="0" eaLnBrk="1" latinLnBrk="0" hangingPunct="1">
        <a:spcBef>
          <a:spcPct val="20000"/>
        </a:spcBef>
        <a:buFont typeface="Arial"/>
        <a:buChar char="•"/>
        <a:defRPr sz="2667" kern="1200">
          <a:solidFill>
            <a:schemeClr val="tx1"/>
          </a:solidFill>
          <a:latin typeface="+mn-lt"/>
          <a:ea typeface="+mn-ea"/>
          <a:cs typeface="+mn-cs"/>
        </a:defRPr>
      </a:lvl6pPr>
      <a:lvl7pPr marL="3962490" indent="-304807" algn="l" defTabSz="609615" rtl="0" eaLnBrk="1" latinLnBrk="0" hangingPunct="1">
        <a:spcBef>
          <a:spcPct val="20000"/>
        </a:spcBef>
        <a:buFont typeface="Arial"/>
        <a:buChar char="•"/>
        <a:defRPr sz="2667" kern="1200">
          <a:solidFill>
            <a:schemeClr val="tx1"/>
          </a:solidFill>
          <a:latin typeface="+mn-lt"/>
          <a:ea typeface="+mn-ea"/>
          <a:cs typeface="+mn-cs"/>
        </a:defRPr>
      </a:lvl7pPr>
      <a:lvl8pPr marL="4572103" indent="-304807" algn="l" defTabSz="609615" rtl="0" eaLnBrk="1" latinLnBrk="0" hangingPunct="1">
        <a:spcBef>
          <a:spcPct val="20000"/>
        </a:spcBef>
        <a:buFont typeface="Arial"/>
        <a:buChar char="•"/>
        <a:defRPr sz="2667" kern="1200">
          <a:solidFill>
            <a:schemeClr val="tx1"/>
          </a:solidFill>
          <a:latin typeface="+mn-lt"/>
          <a:ea typeface="+mn-ea"/>
          <a:cs typeface="+mn-cs"/>
        </a:defRPr>
      </a:lvl8pPr>
      <a:lvl9pPr marL="5181717" indent="-304807" algn="l" defTabSz="60961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15" rtl="0" eaLnBrk="1" latinLnBrk="0" hangingPunct="1">
        <a:defRPr sz="2400" kern="1200">
          <a:solidFill>
            <a:schemeClr val="tx1"/>
          </a:solidFill>
          <a:latin typeface="+mn-lt"/>
          <a:ea typeface="+mn-ea"/>
          <a:cs typeface="+mn-cs"/>
        </a:defRPr>
      </a:lvl1pPr>
      <a:lvl2pPr marL="609615" algn="l" defTabSz="609615" rtl="0" eaLnBrk="1" latinLnBrk="0" hangingPunct="1">
        <a:defRPr sz="2400" kern="1200">
          <a:solidFill>
            <a:schemeClr val="tx1"/>
          </a:solidFill>
          <a:latin typeface="+mn-lt"/>
          <a:ea typeface="+mn-ea"/>
          <a:cs typeface="+mn-cs"/>
        </a:defRPr>
      </a:lvl2pPr>
      <a:lvl3pPr marL="1219227" algn="l" defTabSz="609615" rtl="0" eaLnBrk="1" latinLnBrk="0" hangingPunct="1">
        <a:defRPr sz="2400" kern="1200">
          <a:solidFill>
            <a:schemeClr val="tx1"/>
          </a:solidFill>
          <a:latin typeface="+mn-lt"/>
          <a:ea typeface="+mn-ea"/>
          <a:cs typeface="+mn-cs"/>
        </a:defRPr>
      </a:lvl3pPr>
      <a:lvl4pPr marL="1828842" algn="l" defTabSz="609615" rtl="0" eaLnBrk="1" latinLnBrk="0" hangingPunct="1">
        <a:defRPr sz="2400" kern="1200">
          <a:solidFill>
            <a:schemeClr val="tx1"/>
          </a:solidFill>
          <a:latin typeface="+mn-lt"/>
          <a:ea typeface="+mn-ea"/>
          <a:cs typeface="+mn-cs"/>
        </a:defRPr>
      </a:lvl4pPr>
      <a:lvl5pPr marL="2438455" algn="l" defTabSz="609615" rtl="0" eaLnBrk="1" latinLnBrk="0" hangingPunct="1">
        <a:defRPr sz="2400" kern="1200">
          <a:solidFill>
            <a:schemeClr val="tx1"/>
          </a:solidFill>
          <a:latin typeface="+mn-lt"/>
          <a:ea typeface="+mn-ea"/>
          <a:cs typeface="+mn-cs"/>
        </a:defRPr>
      </a:lvl5pPr>
      <a:lvl6pPr marL="3048069" algn="l" defTabSz="609615" rtl="0" eaLnBrk="1" latinLnBrk="0" hangingPunct="1">
        <a:defRPr sz="2400" kern="1200">
          <a:solidFill>
            <a:schemeClr val="tx1"/>
          </a:solidFill>
          <a:latin typeface="+mn-lt"/>
          <a:ea typeface="+mn-ea"/>
          <a:cs typeface="+mn-cs"/>
        </a:defRPr>
      </a:lvl6pPr>
      <a:lvl7pPr marL="3657682" algn="l" defTabSz="609615" rtl="0" eaLnBrk="1" latinLnBrk="0" hangingPunct="1">
        <a:defRPr sz="2400" kern="1200">
          <a:solidFill>
            <a:schemeClr val="tx1"/>
          </a:solidFill>
          <a:latin typeface="+mn-lt"/>
          <a:ea typeface="+mn-ea"/>
          <a:cs typeface="+mn-cs"/>
        </a:defRPr>
      </a:lvl7pPr>
      <a:lvl8pPr marL="4267296" algn="l" defTabSz="609615" rtl="0" eaLnBrk="1" latinLnBrk="0" hangingPunct="1">
        <a:defRPr sz="2400" kern="1200">
          <a:solidFill>
            <a:schemeClr val="tx1"/>
          </a:solidFill>
          <a:latin typeface="+mn-lt"/>
          <a:ea typeface="+mn-ea"/>
          <a:cs typeface="+mn-cs"/>
        </a:defRPr>
      </a:lvl8pPr>
      <a:lvl9pPr marL="4876911" algn="l" defTabSz="60961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a:gsLst>
            <a:gs pos="0">
              <a:schemeClr val="bg1"/>
            </a:gs>
            <a:gs pos="44000">
              <a:schemeClr val="bg1">
                <a:lumMod val="95000"/>
              </a:schemeClr>
            </a:gs>
          </a:gsLst>
          <a:lin ang="270000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AF4D32-E262-7441-B480-5F0C07015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FE47B4-8783-F441-9451-41DE9DF12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58A66-BD85-7441-BEEE-DFCF1A3CC3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BM Plex Sans" panose="020B0503050203000203" pitchFamily="34" charset="0"/>
              </a:defRPr>
            </a:lvl1pPr>
          </a:lstStyle>
          <a:p>
            <a:fld id="{460C2667-1582-274E-A728-F2CFEDA76497}" type="datetimeFigureOut">
              <a:rPr lang="en-US" smtClean="0"/>
              <a:pPr/>
              <a:t>4/16/20</a:t>
            </a:fld>
            <a:endParaRPr lang="en-US" dirty="0"/>
          </a:p>
        </p:txBody>
      </p:sp>
      <p:sp>
        <p:nvSpPr>
          <p:cNvPr id="5" name="Footer Placeholder 4">
            <a:extLst>
              <a:ext uri="{FF2B5EF4-FFF2-40B4-BE49-F238E27FC236}">
                <a16:creationId xmlns:a16="http://schemas.microsoft.com/office/drawing/2014/main" id="{2E8D727C-97DF-8B49-BFB4-76B1C935A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BM Plex Sans" panose="020B0503050203000203" pitchFamily="34" charset="0"/>
              </a:defRPr>
            </a:lvl1pPr>
          </a:lstStyle>
          <a:p>
            <a:endParaRPr lang="en-US" dirty="0"/>
          </a:p>
        </p:txBody>
      </p:sp>
      <p:sp>
        <p:nvSpPr>
          <p:cNvPr id="6" name="Slide Number Placeholder 5">
            <a:extLst>
              <a:ext uri="{FF2B5EF4-FFF2-40B4-BE49-F238E27FC236}">
                <a16:creationId xmlns:a16="http://schemas.microsoft.com/office/drawing/2014/main" id="{BF744ED6-899B-4F42-BEAB-46EBA049EE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IBM Plex Sans" panose="020B0503050203000203" pitchFamily="34" charset="0"/>
              </a:defRPr>
            </a:lvl1pPr>
          </a:lstStyle>
          <a:p>
            <a:fld id="{A2B609DF-B7ED-C541-B16E-B1C031EC67DC}" type="slidenum">
              <a:rPr lang="en-US" smtClean="0"/>
              <a:pPr/>
              <a:t>‹#›</a:t>
            </a:fld>
            <a:endParaRPr lang="en-US" dirty="0"/>
          </a:p>
        </p:txBody>
      </p:sp>
    </p:spTree>
    <p:extLst>
      <p:ext uri="{BB962C8B-B14F-4D97-AF65-F5344CB8AC3E}">
        <p14:creationId xmlns:p14="http://schemas.microsoft.com/office/powerpoint/2010/main" val="4115633135"/>
      </p:ext>
    </p:extLst>
  </p:cSld>
  <p:clrMap bg1="lt1" tx1="dk1" bg2="lt2" tx2="dk2" accent1="accent1" accent2="accent2" accent3="accent3" accent4="accent4" accent5="accent5" accent6="accent6" hlink="hlink" folHlink="folHlink"/>
  <p:sldLayoutIdLst>
    <p:sldLayoutId id="2147503165" r:id="rId1"/>
    <p:sldLayoutId id="2147503166" r:id="rId2"/>
    <p:sldLayoutId id="2147503167" r:id="rId3"/>
    <p:sldLayoutId id="2147503168" r:id="rId4"/>
    <p:sldLayoutId id="2147503169" r:id="rId5"/>
    <p:sldLayoutId id="2147503170" r:id="rId6"/>
    <p:sldLayoutId id="2147503171" r:id="rId7"/>
    <p:sldLayoutId id="2147503172" r:id="rId8"/>
    <p:sldLayoutId id="2147503173" r:id="rId9"/>
    <p:sldLayoutId id="2147503174" r:id="rId10"/>
    <p:sldLayoutId id="2147503175" r:id="rId11"/>
  </p:sldLayoutIdLst>
  <p:txStyles>
    <p:titleStyle>
      <a:lvl1pPr algn="l" defTabSz="914400" rtl="0" eaLnBrk="1" latinLnBrk="0" hangingPunct="1">
        <a:lnSpc>
          <a:spcPct val="90000"/>
        </a:lnSpc>
        <a:spcBef>
          <a:spcPct val="0"/>
        </a:spcBef>
        <a:buNone/>
        <a:defRPr sz="4400" kern="1200">
          <a:solidFill>
            <a:schemeClr val="tx1"/>
          </a:solidFill>
          <a:latin typeface="IBM Plex Sans" panose="020B050305020300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1"/>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339009" y="6515120"/>
            <a:ext cx="471765" cy="190502"/>
          </a:xfrm>
          <a:prstGeom prst="rect">
            <a:avLst/>
          </a:prstGeom>
        </p:spPr>
      </p:pic>
    </p:spTree>
    <p:extLst>
      <p:ext uri="{BB962C8B-B14F-4D97-AF65-F5344CB8AC3E}">
        <p14:creationId xmlns:p14="http://schemas.microsoft.com/office/powerpoint/2010/main" val="795082494"/>
      </p:ext>
    </p:extLst>
  </p:cSld>
  <p:clrMap bg1="lt1" tx1="dk1" bg2="lt2" tx2="dk2" accent1="accent1" accent2="accent2" accent3="accent3" accent4="accent4" accent5="accent5" accent6="accent6" hlink="hlink" folHlink="folHlink"/>
  <p:sldLayoutIdLst>
    <p:sldLayoutId id="2147503177" r:id="rId1"/>
    <p:sldLayoutId id="2147503179" r:id="rId2"/>
    <p:sldLayoutId id="2147503180" r:id="rId3"/>
    <p:sldLayoutId id="2147503181" r:id="rId4"/>
    <p:sldLayoutId id="2147503182" r:id="rId5"/>
    <p:sldLayoutId id="2147503183" r:id="rId6"/>
    <p:sldLayoutId id="2147503184" r:id="rId7"/>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t>Data and AI Forum / © 2019 IBM Corporation  </a:t>
            </a:r>
            <a:endParaRPr lang="en-US" dirty="0"/>
          </a:p>
        </p:txBody>
      </p:sp>
    </p:spTree>
    <p:extLst>
      <p:ext uri="{BB962C8B-B14F-4D97-AF65-F5344CB8AC3E}">
        <p14:creationId xmlns:p14="http://schemas.microsoft.com/office/powerpoint/2010/main" val="2637113844"/>
      </p:ext>
    </p:extLst>
  </p:cSld>
  <p:clrMap bg1="lt1" tx1="dk1" bg2="lt2" tx2="dk2" accent1="accent1" accent2="accent2" accent3="accent3" accent4="accent4" accent5="accent5" accent6="accent6" hlink="hlink" folHlink="folHlink"/>
  <p:sldLayoutIdLst>
    <p:sldLayoutId id="2147503186" r:id="rId1"/>
    <p:sldLayoutId id="2147503187" r:id="rId2"/>
    <p:sldLayoutId id="2147503188" r:id="rId3"/>
    <p:sldLayoutId id="2147503189" r:id="rId4"/>
    <p:sldLayoutId id="2147503190" r:id="rId5"/>
    <p:sldLayoutId id="2147503191" r:id="rId6"/>
    <p:sldLayoutId id="2147503192" r:id="rId7"/>
    <p:sldLayoutId id="2147503193" r:id="rId8"/>
    <p:sldLayoutId id="2147503194" r:id="rId9"/>
    <p:sldLayoutId id="2147503195" r:id="rId10"/>
    <p:sldLayoutId id="2147503196" r:id="rId11"/>
    <p:sldLayoutId id="2147503197" r:id="rId12"/>
    <p:sldLayoutId id="2147503198" r:id="rId13"/>
    <p:sldLayoutId id="2147503199" r:id="rId14"/>
    <p:sldLayoutId id="2147503200" r:id="rId15"/>
    <p:sldLayoutId id="2147503201" r:id="rId16"/>
    <p:sldLayoutId id="2147503202" r:id="rId17"/>
    <p:sldLayoutId id="2147503203" r:id="rId18"/>
    <p:sldLayoutId id="2147503204" r:id="rId19"/>
    <p:sldLayoutId id="2147503205" r:id="rId20"/>
    <p:sldLayoutId id="2147503206" r:id="rId21"/>
    <p:sldLayoutId id="2147503207" r:id="rId22"/>
    <p:sldLayoutId id="2147503208" r:id="rId23"/>
    <p:sldLayoutId id="2147503209" r:id="rId24"/>
    <p:sldLayoutId id="2147503210" r:id="rId25"/>
    <p:sldLayoutId id="2147503211" r:id="rId26"/>
    <p:sldLayoutId id="2147503212" r:id="rId27"/>
    <p:sldLayoutId id="2147503213" r:id="rId28"/>
    <p:sldLayoutId id="2147503214" r:id="rId29"/>
    <p:sldLayoutId id="2147503215" r:id="rId30"/>
    <p:sldLayoutId id="2147503216" r:id="rId31"/>
    <p:sldLayoutId id="2147503217" r:id="rId32"/>
    <p:sldLayoutId id="2147503218" r:id="rId33"/>
    <p:sldLayoutId id="2147503219" r:id="rId34"/>
    <p:sldLayoutId id="2147503220" r:id="rId35"/>
    <p:sldLayoutId id="2147503221" r:id="rId36"/>
    <p:sldLayoutId id="2147503222"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Title Placeholder 1">
            <a:extLst>
              <a:ext uri="{FF2B5EF4-FFF2-40B4-BE49-F238E27FC236}">
                <a16:creationId xmlns:a16="http://schemas.microsoft.com/office/drawing/2014/main" id="{A28008D5-7921-6146-949A-B4526A4FF349}"/>
              </a:ext>
            </a:extLst>
          </p:cNvPr>
          <p:cNvSpPr>
            <a:spLocks noGrp="1" noChangeArrowheads="1"/>
          </p:cNvSpPr>
          <p:nvPr>
            <p:ph type="title"/>
          </p:nvPr>
        </p:nvSpPr>
        <p:spPr bwMode="auto">
          <a:xfrm>
            <a:off x="304800" y="268288"/>
            <a:ext cx="5486400" cy="598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43" name="Text Placeholder 2">
            <a:extLst>
              <a:ext uri="{FF2B5EF4-FFF2-40B4-BE49-F238E27FC236}">
                <a16:creationId xmlns:a16="http://schemas.microsoft.com/office/drawing/2014/main" id="{001295A4-902E-ED4B-81B8-76088B591BB8}"/>
              </a:ext>
            </a:extLst>
          </p:cNvPr>
          <p:cNvSpPr>
            <a:spLocks noGrp="1" noChangeArrowheads="1"/>
          </p:cNvSpPr>
          <p:nvPr>
            <p:ph type="body" idx="1"/>
          </p:nvPr>
        </p:nvSpPr>
        <p:spPr bwMode="auto">
          <a:xfrm>
            <a:off x="6400800" y="255588"/>
            <a:ext cx="54864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52862B78-B2CD-D746-9528-F4FF6B6A4D51}"/>
              </a:ext>
            </a:extLst>
          </p:cNvPr>
          <p:cNvSpPr>
            <a:spLocks noGrp="1"/>
          </p:cNvSpPr>
          <p:nvPr>
            <p:ph type="sldNum" sz="quarter" idx="4"/>
          </p:nvPr>
        </p:nvSpPr>
        <p:spPr>
          <a:xfrm>
            <a:off x="9144000" y="6435725"/>
            <a:ext cx="2743200" cy="182563"/>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a:defRPr/>
            </a:pPr>
            <a:fld id="{2B57388B-8D81-604B-8259-80593BF66EF1}" type="slidenum">
              <a:rPr lang="en-CA"/>
              <a:pPr>
                <a:defRPr/>
              </a:pPr>
              <a:t>‹#›</a:t>
            </a:fld>
            <a:endParaRPr lang="en-CA" dirty="0"/>
          </a:p>
        </p:txBody>
      </p:sp>
      <p:sp>
        <p:nvSpPr>
          <p:cNvPr id="9" name="Footer Placeholder 8">
            <a:extLst>
              <a:ext uri="{FF2B5EF4-FFF2-40B4-BE49-F238E27FC236}">
                <a16:creationId xmlns:a16="http://schemas.microsoft.com/office/drawing/2014/main" id="{00C3864D-3F5C-734D-8418-7A0494EDEC7A}"/>
              </a:ext>
            </a:extLst>
          </p:cNvPr>
          <p:cNvSpPr>
            <a:spLocks noGrp="1"/>
          </p:cNvSpPr>
          <p:nvPr>
            <p:ph type="ftr" sz="quarter" idx="3"/>
          </p:nvPr>
        </p:nvSpPr>
        <p:spPr>
          <a:xfrm>
            <a:off x="304800" y="6435725"/>
            <a:ext cx="8534400" cy="182563"/>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a:defRPr/>
            </a:pPr>
            <a:endParaRPr lang="en-CA" dirty="0"/>
          </a:p>
        </p:txBody>
      </p:sp>
    </p:spTree>
  </p:cSld>
  <p:clrMap bg1="lt1" tx1="dk1" bg2="lt2" tx2="dk2" accent1="accent1" accent2="accent2" accent3="accent3" accent4="accent4" accent5="accent5" accent6="accent6" hlink="hlink" folHlink="folHlink"/>
  <p:sldLayoutIdLst>
    <p:sldLayoutId id="2147501814" r:id="rId1"/>
    <p:sldLayoutId id="2147501639" r:id="rId2"/>
    <p:sldLayoutId id="2147501640" r:id="rId3"/>
    <p:sldLayoutId id="2147501641" r:id="rId4"/>
    <p:sldLayoutId id="2147501642" r:id="rId5"/>
    <p:sldLayoutId id="2147501643" r:id="rId6"/>
    <p:sldLayoutId id="2147501644" r:id="rId7"/>
    <p:sldLayoutId id="2147501645" r:id="rId8"/>
    <p:sldLayoutId id="2147501646" r:id="rId9"/>
    <p:sldLayoutId id="2147501647" r:id="rId10"/>
    <p:sldLayoutId id="2147501648" r:id="rId11"/>
    <p:sldLayoutId id="2147501649" r:id="rId12"/>
    <p:sldLayoutId id="2147501650" r:id="rId13"/>
    <p:sldLayoutId id="2147501651" r:id="rId14"/>
    <p:sldLayoutId id="2147501652" r:id="rId15"/>
    <p:sldLayoutId id="2147501815" r:id="rId16"/>
    <p:sldLayoutId id="2147501653" r:id="rId17"/>
    <p:sldLayoutId id="2147501654" r:id="rId18"/>
    <p:sldLayoutId id="2147501655" r:id="rId19"/>
    <p:sldLayoutId id="2147501656" r:id="rId20"/>
    <p:sldLayoutId id="2147501657" r:id="rId21"/>
    <p:sldLayoutId id="2147501658" r:id="rId22"/>
    <p:sldLayoutId id="2147501659" r:id="rId23"/>
    <p:sldLayoutId id="2147501660" r:id="rId24"/>
    <p:sldLayoutId id="2147501661" r:id="rId25"/>
    <p:sldLayoutId id="2147501662" r:id="rId26"/>
    <p:sldLayoutId id="2147501663" r:id="rId27"/>
    <p:sldLayoutId id="2147501664" r:id="rId28"/>
    <p:sldLayoutId id="2147501665" r:id="rId29"/>
    <p:sldLayoutId id="2147501666" r:id="rId30"/>
    <p:sldLayoutId id="2147501667" r:id="rId31"/>
    <p:sldLayoutId id="2147501668" r:id="rId32"/>
    <p:sldLayoutId id="2147501816" r:id="rId33"/>
    <p:sldLayoutId id="2147501669" r:id="rId34"/>
    <p:sldLayoutId id="2147501817" r:id="rId35"/>
    <p:sldLayoutId id="2147501818" r:id="rId36"/>
    <p:sldLayoutId id="2147501819" r:id="rId37"/>
    <p:sldLayoutId id="2147501820" r:id="rId38"/>
  </p:sldLayoutIdLst>
  <p:txStyles>
    <p:titleStyle>
      <a:lvl1pPr algn="l" defTabSz="608013" rtl="0" eaLnBrk="0" fontAlgn="base" hangingPunct="0">
        <a:lnSpc>
          <a:spcPct val="90000"/>
        </a:lnSpc>
        <a:spcBef>
          <a:spcPct val="0"/>
        </a:spcBef>
        <a:spcAft>
          <a:spcPct val="0"/>
        </a:spcAft>
        <a:defRPr sz="3200" kern="1200">
          <a:solidFill>
            <a:schemeClr val="bg2"/>
          </a:solidFill>
          <a:latin typeface="+mj-lt"/>
          <a:ea typeface="Arial" charset="0"/>
          <a:cs typeface="Arial" charset="0"/>
        </a:defRPr>
      </a:lvl1pPr>
      <a:lvl2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2pPr>
      <a:lvl3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3pPr>
      <a:lvl4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4pPr>
      <a:lvl5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5pPr>
      <a:lvl6pPr marL="4572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6pPr>
      <a:lvl7pPr marL="9144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7pPr>
      <a:lvl8pPr marL="13716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8pPr>
      <a:lvl9pPr marL="18288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9pPr>
    </p:titleStyle>
    <p:bodyStyle>
      <a:lvl1pPr algn="l" defTabSz="608013" rtl="0" eaLnBrk="0" fontAlgn="base" hangingPunct="0">
        <a:spcBef>
          <a:spcPts val="1463"/>
        </a:spcBef>
        <a:spcAft>
          <a:spcPct val="0"/>
        </a:spcAft>
        <a:buFont typeface="Arial" panose="020B0604020202020204" pitchFamily="34" charset="0"/>
        <a:defRPr kern="1200">
          <a:solidFill>
            <a:schemeClr val="bg2"/>
          </a:solidFill>
          <a:latin typeface="+mn-lt"/>
          <a:ea typeface="Arial" charset="0"/>
          <a:cs typeface="Arial" charset="0"/>
        </a:defRPr>
      </a:lvl1pPr>
      <a:lvl2pPr marL="230188" indent="-23018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2pPr>
      <a:lvl3pPr marL="528638" indent="-23018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3pPr>
      <a:lvl4pPr marL="833438" indent="-22383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4pPr>
      <a:lvl5pPr marL="1069975" indent="-23018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08332" y="1216667"/>
            <a:ext cx="11050269" cy="503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endParaRPr lang="en-US" altLang="en-US" dirty="0"/>
          </a:p>
          <a:p>
            <a:pPr lvl="4"/>
            <a:endParaRPr lang="en-US" altLang="en-US" dirty="0"/>
          </a:p>
        </p:txBody>
      </p:sp>
      <p:sp>
        <p:nvSpPr>
          <p:cNvPr id="1028" name="Rectangle 13"/>
          <p:cNvSpPr>
            <a:spLocks noGrp="1" noChangeArrowheads="1"/>
          </p:cNvSpPr>
          <p:nvPr>
            <p:ph type="title"/>
          </p:nvPr>
        </p:nvSpPr>
        <p:spPr bwMode="auto">
          <a:xfrm>
            <a:off x="608333" y="419210"/>
            <a:ext cx="11079790" cy="49756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ltLang="en-US"/>
              <a:t>Click to edit Master title style</a:t>
            </a:r>
            <a:endParaRPr lang="en-US" altLang="en-US" dirty="0"/>
          </a:p>
        </p:txBody>
      </p:sp>
      <p:sp>
        <p:nvSpPr>
          <p:cNvPr id="8" name="Rectangle 6"/>
          <p:cNvSpPr>
            <a:spLocks noChangeArrowheads="1"/>
          </p:cNvSpPr>
          <p:nvPr userDrawn="1"/>
        </p:nvSpPr>
        <p:spPr bwMode="black">
          <a:xfrm>
            <a:off x="7985761" y="6451604"/>
            <a:ext cx="3672840" cy="400513"/>
          </a:xfrm>
          <a:prstGeom prst="rect">
            <a:avLst/>
          </a:prstGeom>
        </p:spPr>
        <p:txBody>
          <a:bodyPr vert="horz" lIns="91440" tIns="45721" rIns="91440" bIns="45721" rtlCol="0" anchor="ctr"/>
          <a:lstStyle/>
          <a:p>
            <a:pPr algn="r" fontAlgn="base">
              <a:spcBef>
                <a:spcPct val="0"/>
              </a:spcBef>
              <a:spcAft>
                <a:spcPct val="0"/>
              </a:spcAft>
            </a:pPr>
            <a:r>
              <a:rPr lang="en-US" altLang="en-US" sz="941" dirty="0">
                <a:solidFill>
                  <a:prstClr val="white">
                    <a:lumMod val="50000"/>
                  </a:prstClr>
                </a:solidFill>
                <a:ea typeface="Arial" charset="0"/>
                <a:cs typeface="Arial" charset="0"/>
              </a:rPr>
              <a:t>© Copyright IBM Corporation</a:t>
            </a:r>
          </a:p>
        </p:txBody>
      </p:sp>
      <p:sp>
        <p:nvSpPr>
          <p:cNvPr id="9" name="Rectangle 10"/>
          <p:cNvSpPr>
            <a:spLocks noChangeArrowheads="1"/>
          </p:cNvSpPr>
          <p:nvPr userDrawn="1"/>
        </p:nvSpPr>
        <p:spPr bwMode="auto">
          <a:xfrm>
            <a:off x="608334" y="6455262"/>
            <a:ext cx="456249" cy="396854"/>
          </a:xfrm>
          <a:prstGeom prst="rect">
            <a:avLst/>
          </a:prstGeom>
        </p:spPr>
        <p:txBody>
          <a:bodyPr vert="horz" lIns="91440" tIns="45721" rIns="91440" bIns="45721" rtlCol="0" anchor="ctr"/>
          <a:lstStyle/>
          <a:p>
            <a:pPr algn="ctr" fontAlgn="base">
              <a:spcBef>
                <a:spcPct val="0"/>
              </a:spcBef>
              <a:spcAft>
                <a:spcPct val="0"/>
              </a:spcAft>
            </a:pPr>
            <a:fld id="{8A4849EB-BA21-4298-A4A9-7A04BF0DA3E2}" type="slidenum">
              <a:rPr lang="en-US" altLang="en-US" sz="941">
                <a:solidFill>
                  <a:prstClr val="white">
                    <a:lumMod val="50000"/>
                  </a:prstClr>
                </a:solidFill>
                <a:ea typeface="Arial" charset="0"/>
                <a:cs typeface="Arial" charset="0"/>
              </a:rPr>
              <a:pPr algn="ctr" fontAlgn="base">
                <a:spcBef>
                  <a:spcPct val="0"/>
                </a:spcBef>
                <a:spcAft>
                  <a:spcPct val="0"/>
                </a:spcAft>
              </a:pPr>
              <a:t>‹#›</a:t>
            </a:fld>
            <a:endParaRPr lang="en-US" altLang="en-US" sz="941" dirty="0">
              <a:solidFill>
                <a:prstClr val="white">
                  <a:lumMod val="50000"/>
                </a:prstClr>
              </a:solidFill>
              <a:ea typeface="Arial" charset="0"/>
              <a:cs typeface="Arial" charset="0"/>
            </a:endParaRPr>
          </a:p>
        </p:txBody>
      </p:sp>
    </p:spTree>
    <p:extLst>
      <p:ext uri="{BB962C8B-B14F-4D97-AF65-F5344CB8AC3E}">
        <p14:creationId xmlns:p14="http://schemas.microsoft.com/office/powerpoint/2010/main" val="2414083755"/>
      </p:ext>
    </p:extLst>
  </p:cSld>
  <p:clrMap bg1="lt1" tx1="dk1" bg2="lt2" tx2="dk2" accent1="accent1" accent2="accent2" accent3="accent3" accent4="accent4" accent5="accent5" accent6="accent6" hlink="hlink" folHlink="folHlink"/>
  <p:sldLayoutIdLst>
    <p:sldLayoutId id="2147502168" r:id="rId1"/>
    <p:sldLayoutId id="2147502169" r:id="rId2"/>
    <p:sldLayoutId id="2147502170" r:id="rId3"/>
    <p:sldLayoutId id="2147502171" r:id="rId4"/>
    <p:sldLayoutId id="2147502172" r:id="rId5"/>
    <p:sldLayoutId id="2147502173" r:id="rId6"/>
    <p:sldLayoutId id="2147502174" r:id="rId7"/>
    <p:sldLayoutId id="2147502175" r:id="rId8"/>
    <p:sldLayoutId id="2147502176" r:id="rId9"/>
    <p:sldLayoutId id="2147502177" r:id="rId10"/>
    <p:sldLayoutId id="2147502178" r:id="rId11"/>
    <p:sldLayoutId id="2147502179" r:id="rId12"/>
    <p:sldLayoutId id="2147502180" r:id="rId13"/>
    <p:sldLayoutId id="2147502181" r:id="rId14"/>
    <p:sldLayoutId id="2147502182" r:id="rId15"/>
    <p:sldLayoutId id="2147502183" r:id="rId16"/>
    <p:sldLayoutId id="2147502184" r:id="rId17"/>
    <p:sldLayoutId id="2147502185" r:id="rId18"/>
    <p:sldLayoutId id="2147502186" r:id="rId19"/>
    <p:sldLayoutId id="2147502187" r:id="rId20"/>
    <p:sldLayoutId id="2147502188" r:id="rId21"/>
    <p:sldLayoutId id="2147502189" r:id="rId22"/>
    <p:sldLayoutId id="2147502190" r:id="rId23"/>
  </p:sldLayoutIdLst>
  <p:hf hdr="0"/>
  <p:txStyles>
    <p:titleStyle>
      <a:lvl1pPr algn="l" rtl="0" eaLnBrk="1" fontAlgn="base" hangingPunct="1">
        <a:lnSpc>
          <a:spcPct val="90000"/>
        </a:lnSpc>
        <a:spcBef>
          <a:spcPct val="0"/>
        </a:spcBef>
        <a:spcAft>
          <a:spcPct val="0"/>
        </a:spcAft>
        <a:defRPr sz="3592" b="0">
          <a:solidFill>
            <a:schemeClr val="tx1">
              <a:lumMod val="50000"/>
              <a:lumOff val="50000"/>
            </a:schemeClr>
          </a:solidFill>
          <a:latin typeface="Cambria" charset="0"/>
          <a:ea typeface="Cambria" charset="0"/>
          <a:cs typeface="Cambria" charset="0"/>
        </a:defRPr>
      </a:lvl1pPr>
      <a:lvl2pPr algn="l" rtl="0" eaLnBrk="1" fontAlgn="base" hangingPunct="1">
        <a:lnSpc>
          <a:spcPct val="90000"/>
        </a:lnSpc>
        <a:spcBef>
          <a:spcPct val="0"/>
        </a:spcBef>
        <a:spcAft>
          <a:spcPct val="0"/>
        </a:spcAft>
        <a:defRPr sz="3199" b="1">
          <a:solidFill>
            <a:schemeClr val="accent2"/>
          </a:solidFill>
          <a:latin typeface="Arial" panose="020B0604020202020204" pitchFamily="34" charset="0"/>
          <a:ea typeface="Verdana" panose="020B0604030504040204" pitchFamily="34" charset="0"/>
          <a:cs typeface="Verdana" panose="020B0604030504040204" pitchFamily="34" charset="0"/>
        </a:defRPr>
      </a:lvl2pPr>
      <a:lvl3pPr algn="l" rtl="0" eaLnBrk="1" fontAlgn="base" hangingPunct="1">
        <a:lnSpc>
          <a:spcPct val="90000"/>
        </a:lnSpc>
        <a:spcBef>
          <a:spcPct val="0"/>
        </a:spcBef>
        <a:spcAft>
          <a:spcPct val="0"/>
        </a:spcAft>
        <a:defRPr sz="3199" b="1">
          <a:solidFill>
            <a:schemeClr val="accent2"/>
          </a:solidFill>
          <a:latin typeface="Arial" panose="020B0604020202020204" pitchFamily="34" charset="0"/>
          <a:ea typeface="Verdana" panose="020B0604030504040204" pitchFamily="34" charset="0"/>
          <a:cs typeface="Verdana" panose="020B0604030504040204" pitchFamily="34" charset="0"/>
        </a:defRPr>
      </a:lvl3pPr>
      <a:lvl4pPr algn="l" rtl="0" eaLnBrk="1" fontAlgn="base" hangingPunct="1">
        <a:lnSpc>
          <a:spcPct val="90000"/>
        </a:lnSpc>
        <a:spcBef>
          <a:spcPct val="0"/>
        </a:spcBef>
        <a:spcAft>
          <a:spcPct val="0"/>
        </a:spcAft>
        <a:defRPr sz="3199" b="1">
          <a:solidFill>
            <a:schemeClr val="accent2"/>
          </a:solidFill>
          <a:latin typeface="Arial" panose="020B0604020202020204" pitchFamily="34" charset="0"/>
          <a:ea typeface="Verdana" panose="020B0604030504040204" pitchFamily="34" charset="0"/>
          <a:cs typeface="Verdana" panose="020B0604030504040204" pitchFamily="34" charset="0"/>
        </a:defRPr>
      </a:lvl4pPr>
      <a:lvl5pPr algn="l" rtl="0" eaLnBrk="1" fontAlgn="base" hangingPunct="1">
        <a:lnSpc>
          <a:spcPct val="90000"/>
        </a:lnSpc>
        <a:spcBef>
          <a:spcPct val="0"/>
        </a:spcBef>
        <a:spcAft>
          <a:spcPct val="0"/>
        </a:spcAft>
        <a:defRPr sz="3199" b="1">
          <a:solidFill>
            <a:schemeClr val="accent2"/>
          </a:solidFill>
          <a:latin typeface="Arial" panose="020B0604020202020204" pitchFamily="34" charset="0"/>
          <a:ea typeface="Verdana" panose="020B0604030504040204" pitchFamily="34" charset="0"/>
          <a:cs typeface="Verdana" panose="020B0604030504040204" pitchFamily="34" charset="0"/>
        </a:defRPr>
      </a:lvl5pPr>
      <a:lvl6pPr marL="457179"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4358"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71536"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8715"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1442" indent="-171442" algn="l" rtl="0" eaLnBrk="1" fontAlgn="base" hangingPunct="1">
        <a:spcBef>
          <a:spcPct val="50000"/>
        </a:spcBef>
        <a:spcAft>
          <a:spcPct val="0"/>
        </a:spcAft>
        <a:buClr>
          <a:srgbClr val="6D6E70"/>
        </a:buClr>
        <a:buSzPct val="50000"/>
        <a:buFont typeface="Wingdings" charset="2"/>
        <a:buChar char="§"/>
        <a:defRPr sz="2638">
          <a:solidFill>
            <a:srgbClr val="6D6E70"/>
          </a:solidFill>
          <a:latin typeface="Calibri" charset="0"/>
          <a:ea typeface="Calibri" charset="0"/>
          <a:cs typeface="Calibri" charset="0"/>
        </a:defRPr>
      </a:lvl1pPr>
      <a:lvl2pPr marL="507976" indent="-162976" algn="l" rtl="0" eaLnBrk="1" fontAlgn="base" hangingPunct="1">
        <a:spcBef>
          <a:spcPct val="0"/>
        </a:spcBef>
        <a:spcAft>
          <a:spcPct val="0"/>
        </a:spcAft>
        <a:buClr>
          <a:srgbClr val="6D6E70"/>
        </a:buClr>
        <a:buSzPct val="50000"/>
        <a:buFont typeface="Wingdings" charset="2"/>
        <a:buChar char="§"/>
        <a:defRPr sz="2199">
          <a:solidFill>
            <a:srgbClr val="6D6E70"/>
          </a:solidFill>
          <a:latin typeface="Calibri" charset="0"/>
          <a:ea typeface="Calibri" charset="0"/>
          <a:cs typeface="Calibri" charset="0"/>
        </a:defRPr>
      </a:lvl2pPr>
      <a:lvl3pPr marL="855094" indent="-171442" algn="l" rtl="0" eaLnBrk="1" fontAlgn="base" hangingPunct="1">
        <a:spcBef>
          <a:spcPct val="0"/>
        </a:spcBef>
        <a:spcAft>
          <a:spcPct val="0"/>
        </a:spcAft>
        <a:buClr>
          <a:srgbClr val="6D6E70"/>
        </a:buClr>
        <a:buSzPct val="50000"/>
        <a:buFont typeface="Wingdings" charset="2"/>
        <a:buChar char="§"/>
        <a:defRPr sz="2199">
          <a:solidFill>
            <a:srgbClr val="6D6E70"/>
          </a:solidFill>
          <a:latin typeface="Calibri" charset="0"/>
          <a:ea typeface="Calibri" charset="0"/>
          <a:cs typeface="Calibri" charset="0"/>
        </a:defRPr>
      </a:lvl3pPr>
      <a:lvl4pPr marL="1202212" indent="-171442" algn="l" rtl="0" eaLnBrk="1" fontAlgn="base" hangingPunct="1">
        <a:spcBef>
          <a:spcPct val="20000"/>
        </a:spcBef>
        <a:spcAft>
          <a:spcPct val="0"/>
        </a:spcAft>
        <a:buClr>
          <a:schemeClr val="bg1"/>
        </a:buClr>
        <a:buSzPct val="50000"/>
        <a:buFont typeface="Wingdings" charset="2"/>
        <a:buChar char="§"/>
        <a:defRPr sz="2638">
          <a:solidFill>
            <a:schemeClr val="bg1"/>
          </a:solidFill>
          <a:latin typeface="Calibri" charset="0"/>
          <a:ea typeface="Calibri" charset="0"/>
          <a:cs typeface="Calibri" charset="0"/>
        </a:defRPr>
      </a:lvl4pPr>
      <a:lvl5pPr marL="1538746" indent="-162976" algn="l" rtl="0" eaLnBrk="1" fontAlgn="base" hangingPunct="1">
        <a:spcBef>
          <a:spcPct val="20000"/>
        </a:spcBef>
        <a:spcAft>
          <a:spcPct val="0"/>
        </a:spcAft>
        <a:buClr>
          <a:schemeClr val="bg1"/>
        </a:buClr>
        <a:buSzPct val="50000"/>
        <a:buFont typeface="Wingdings" charset="2"/>
        <a:buChar char="§"/>
        <a:defRPr sz="2638">
          <a:solidFill>
            <a:schemeClr val="bg1"/>
          </a:solidFill>
          <a:latin typeface="Calibri" charset="0"/>
          <a:ea typeface="Calibri" charset="0"/>
          <a:cs typeface="Calibri" charset="0"/>
        </a:defRPr>
      </a:lvl5pPr>
      <a:lvl6pPr marL="1996982" indent="-163505" algn="l" rtl="0" eaLnBrk="1" fontAlgn="base" hangingPunct="1">
        <a:spcBef>
          <a:spcPct val="20000"/>
        </a:spcBef>
        <a:spcAft>
          <a:spcPct val="0"/>
        </a:spcAft>
        <a:buClr>
          <a:schemeClr val="bg1"/>
        </a:buClr>
        <a:buChar char="»"/>
        <a:defRPr sz="1600">
          <a:solidFill>
            <a:schemeClr val="bg1"/>
          </a:solidFill>
          <a:latin typeface="Arial" charset="0"/>
        </a:defRPr>
      </a:lvl6pPr>
      <a:lvl7pPr marL="2454159" indent="-163505" algn="l" rtl="0" eaLnBrk="1" fontAlgn="base" hangingPunct="1">
        <a:spcBef>
          <a:spcPct val="20000"/>
        </a:spcBef>
        <a:spcAft>
          <a:spcPct val="0"/>
        </a:spcAft>
        <a:buClr>
          <a:schemeClr val="bg1"/>
        </a:buClr>
        <a:buChar char="»"/>
        <a:defRPr sz="1600">
          <a:solidFill>
            <a:schemeClr val="bg1"/>
          </a:solidFill>
          <a:latin typeface="Arial" charset="0"/>
        </a:defRPr>
      </a:lvl7pPr>
      <a:lvl8pPr marL="2911338" indent="-163505" algn="l" rtl="0" eaLnBrk="1" fontAlgn="base" hangingPunct="1">
        <a:spcBef>
          <a:spcPct val="20000"/>
        </a:spcBef>
        <a:spcAft>
          <a:spcPct val="0"/>
        </a:spcAft>
        <a:buClr>
          <a:schemeClr val="bg1"/>
        </a:buClr>
        <a:buChar char="»"/>
        <a:defRPr sz="1600">
          <a:solidFill>
            <a:schemeClr val="bg1"/>
          </a:solidFill>
          <a:latin typeface="Arial" charset="0"/>
        </a:defRPr>
      </a:lvl8pPr>
      <a:lvl9pPr marL="3368517" indent="-163505"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358" rtl="0" eaLnBrk="1" latinLnBrk="0" hangingPunct="1">
        <a:defRPr sz="1800" kern="1200">
          <a:solidFill>
            <a:schemeClr val="tx1"/>
          </a:solidFill>
          <a:latin typeface="+mn-lt"/>
          <a:ea typeface="+mn-ea"/>
          <a:cs typeface="+mn-cs"/>
        </a:defRPr>
      </a:lvl1pPr>
      <a:lvl2pPr marL="457179" algn="l" defTabSz="914358" rtl="0" eaLnBrk="1" latinLnBrk="0" hangingPunct="1">
        <a:defRPr sz="1800" kern="1200">
          <a:solidFill>
            <a:schemeClr val="tx1"/>
          </a:solidFill>
          <a:latin typeface="+mn-lt"/>
          <a:ea typeface="+mn-ea"/>
          <a:cs typeface="+mn-cs"/>
        </a:defRPr>
      </a:lvl2pPr>
      <a:lvl3pPr marL="914358" algn="l" defTabSz="914358" rtl="0" eaLnBrk="1" latinLnBrk="0" hangingPunct="1">
        <a:defRPr sz="1800" kern="1200">
          <a:solidFill>
            <a:schemeClr val="tx1"/>
          </a:solidFill>
          <a:latin typeface="+mn-lt"/>
          <a:ea typeface="+mn-ea"/>
          <a:cs typeface="+mn-cs"/>
        </a:defRPr>
      </a:lvl3pPr>
      <a:lvl4pPr marL="1371536" algn="l" defTabSz="914358" rtl="0" eaLnBrk="1" latinLnBrk="0" hangingPunct="1">
        <a:defRPr sz="1800" kern="1200">
          <a:solidFill>
            <a:schemeClr val="tx1"/>
          </a:solidFill>
          <a:latin typeface="+mn-lt"/>
          <a:ea typeface="+mn-ea"/>
          <a:cs typeface="+mn-cs"/>
        </a:defRPr>
      </a:lvl4pPr>
      <a:lvl5pPr marL="1828715" algn="l" defTabSz="914358" rtl="0" eaLnBrk="1" latinLnBrk="0" hangingPunct="1">
        <a:defRPr sz="1800" kern="1200">
          <a:solidFill>
            <a:schemeClr val="tx1"/>
          </a:solidFill>
          <a:latin typeface="+mn-lt"/>
          <a:ea typeface="+mn-ea"/>
          <a:cs typeface="+mn-cs"/>
        </a:defRPr>
      </a:lvl5pPr>
      <a:lvl6pPr marL="2285894" algn="l" defTabSz="914358" rtl="0" eaLnBrk="1" latinLnBrk="0" hangingPunct="1">
        <a:defRPr sz="1800" kern="1200">
          <a:solidFill>
            <a:schemeClr val="tx1"/>
          </a:solidFill>
          <a:latin typeface="+mn-lt"/>
          <a:ea typeface="+mn-ea"/>
          <a:cs typeface="+mn-cs"/>
        </a:defRPr>
      </a:lvl6pPr>
      <a:lvl7pPr marL="2743071" algn="l" defTabSz="914358" rtl="0" eaLnBrk="1" latinLnBrk="0" hangingPunct="1">
        <a:defRPr sz="1800" kern="1200">
          <a:solidFill>
            <a:schemeClr val="tx1"/>
          </a:solidFill>
          <a:latin typeface="+mn-lt"/>
          <a:ea typeface="+mn-ea"/>
          <a:cs typeface="+mn-cs"/>
        </a:defRPr>
      </a:lvl7pPr>
      <a:lvl8pPr marL="3200250" algn="l" defTabSz="914358" rtl="0" eaLnBrk="1" latinLnBrk="0" hangingPunct="1">
        <a:defRPr sz="1800" kern="1200">
          <a:solidFill>
            <a:schemeClr val="tx1"/>
          </a:solidFill>
          <a:latin typeface="+mn-lt"/>
          <a:ea typeface="+mn-ea"/>
          <a:cs typeface="+mn-cs"/>
        </a:defRPr>
      </a:lvl8pPr>
      <a:lvl9pPr marL="3657429" algn="l" defTabSz="91435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739D37-1C43-144A-BEA1-2D4F094CF11F}"/>
              </a:ext>
            </a:extLst>
          </p:cNvPr>
          <p:cNvSpPr>
            <a:spLocks noGrp="1"/>
          </p:cNvSpPr>
          <p:nvPr>
            <p:ph type="title"/>
          </p:nvPr>
        </p:nvSpPr>
        <p:spPr>
          <a:xfrm>
            <a:off x="0" y="0"/>
            <a:ext cx="12192000" cy="1325563"/>
          </a:xfrm>
          <a:prstGeom prst="rect">
            <a:avLst/>
          </a:prstGeom>
          <a:solidFill>
            <a:schemeClr val="tx1"/>
          </a:solid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78399A5-3202-E241-B17D-5ED08C63454B}"/>
              </a:ext>
            </a:extLst>
          </p:cNvPr>
          <p:cNvSpPr>
            <a:spLocks noGrp="1"/>
          </p:cNvSpPr>
          <p:nvPr>
            <p:ph type="body" idx="1"/>
          </p:nvPr>
        </p:nvSpPr>
        <p:spPr>
          <a:xfrm>
            <a:off x="312420" y="1457633"/>
            <a:ext cx="11567160" cy="475359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660DEE3-E426-CF4A-98A0-F8296797BB1B}"/>
              </a:ext>
            </a:extLst>
          </p:cNvPr>
          <p:cNvSpPr>
            <a:spLocks noGrp="1"/>
          </p:cNvSpPr>
          <p:nvPr>
            <p:ph type="ftr" sz="quarter" idx="3"/>
          </p:nvPr>
        </p:nvSpPr>
        <p:spPr>
          <a:xfrm>
            <a:off x="4038600" y="64008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IBM and Client Confidential </a:t>
            </a:r>
          </a:p>
        </p:txBody>
      </p:sp>
      <p:sp>
        <p:nvSpPr>
          <p:cNvPr id="6" name="Slide Number Placeholder 5">
            <a:extLst>
              <a:ext uri="{FF2B5EF4-FFF2-40B4-BE49-F238E27FC236}">
                <a16:creationId xmlns:a16="http://schemas.microsoft.com/office/drawing/2014/main" id="{1218B329-0FF6-134D-8D22-4CA08F4C22C3}"/>
              </a:ext>
            </a:extLst>
          </p:cNvPr>
          <p:cNvSpPr>
            <a:spLocks noGrp="1"/>
          </p:cNvSpPr>
          <p:nvPr>
            <p:ph type="sldNum" sz="quarter" idx="4"/>
          </p:nvPr>
        </p:nvSpPr>
        <p:spPr>
          <a:xfrm>
            <a:off x="146824" y="6400953"/>
            <a:ext cx="55570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E5C0EF-EA19-2345-A0EA-58F20DD623BF}" type="slidenum">
              <a:rPr lang="en-US" smtClean="0"/>
              <a:pPr/>
              <a:t>‹#›</a:t>
            </a:fld>
            <a:endParaRPr lang="en-US" dirty="0"/>
          </a:p>
        </p:txBody>
      </p:sp>
      <p:sp>
        <p:nvSpPr>
          <p:cNvPr id="8" name="Footer Placeholder 4">
            <a:extLst>
              <a:ext uri="{FF2B5EF4-FFF2-40B4-BE49-F238E27FC236}">
                <a16:creationId xmlns:a16="http://schemas.microsoft.com/office/drawing/2014/main" id="{38902973-CC5E-C04C-BE8A-B74F214B7AD6}"/>
              </a:ext>
            </a:extLst>
          </p:cNvPr>
          <p:cNvSpPr txBox="1">
            <a:spLocks/>
          </p:cNvSpPr>
          <p:nvPr userDrawn="1"/>
        </p:nvSpPr>
        <p:spPr>
          <a:xfrm>
            <a:off x="838201" y="6400953"/>
            <a:ext cx="224325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Cloud Engagement Hub</a:t>
            </a:r>
          </a:p>
        </p:txBody>
      </p:sp>
      <p:pic>
        <p:nvPicPr>
          <p:cNvPr id="12" name="Picture 11">
            <a:extLst>
              <a:ext uri="{FF2B5EF4-FFF2-40B4-BE49-F238E27FC236}">
                <a16:creationId xmlns:a16="http://schemas.microsoft.com/office/drawing/2014/main" id="{EE600DA3-47BA-D14B-8378-0855FFF3D772}"/>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1353800" y="6444203"/>
            <a:ext cx="690008" cy="278627"/>
          </a:xfrm>
          <a:prstGeom prst="rect">
            <a:avLst/>
          </a:prstGeom>
        </p:spPr>
      </p:pic>
    </p:spTree>
    <p:extLst>
      <p:ext uri="{BB962C8B-B14F-4D97-AF65-F5344CB8AC3E}">
        <p14:creationId xmlns:p14="http://schemas.microsoft.com/office/powerpoint/2010/main" val="1555785397"/>
      </p:ext>
    </p:extLst>
  </p:cSld>
  <p:clrMap bg1="lt1" tx1="dk1" bg2="lt2" tx2="dk2" accent1="accent1" accent2="accent2" accent3="accent3" accent4="accent4" accent5="accent5" accent6="accent6" hlink="hlink" folHlink="folHlink"/>
  <p:sldLayoutIdLst>
    <p:sldLayoutId id="2147502192" r:id="rId1"/>
    <p:sldLayoutId id="2147502193" r:id="rId2"/>
    <p:sldLayoutId id="2147502194" r:id="rId3"/>
    <p:sldLayoutId id="2147502195" r:id="rId4"/>
    <p:sldLayoutId id="2147502196" r:id="rId5"/>
    <p:sldLayoutId id="2147502197" r:id="rId6"/>
    <p:sldLayoutId id="2147502198" r:id="rId7"/>
    <p:sldLayoutId id="2147502199" r:id="rId8"/>
    <p:sldLayoutId id="2147502200" r:id="rId9"/>
  </p:sldLayoutIdLst>
  <p:hf hdr="0" ftr="0" dt="0"/>
  <p:txStyles>
    <p:titleStyle>
      <a:lvl1pPr marL="176206" indent="0" algn="l" defTabSz="914363" rtl="0" eaLnBrk="1" latinLnBrk="0" hangingPunct="1">
        <a:lnSpc>
          <a:spcPct val="90000"/>
        </a:lnSpc>
        <a:spcBef>
          <a:spcPct val="0"/>
        </a:spcBef>
        <a:buNone/>
        <a:tabLst/>
        <a:defRPr sz="2400" kern="1200">
          <a:solidFill>
            <a:schemeClr val="bg1"/>
          </a:solidFill>
          <a:latin typeface="IBM Plex Sans" panose="020B0503050203000203" pitchFamily="34" charset="77"/>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667"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67" baseline="0">
                <a:solidFill>
                  <a:schemeClr val="bg2"/>
                </a:solidFill>
                <a:latin typeface="+mn-lt"/>
                <a:ea typeface="Arial" charset="0"/>
                <a:cs typeface="Arial" charset="0"/>
              </a:defRPr>
            </a:lvl1pPr>
          </a:lstStyle>
          <a:p>
            <a:r>
              <a:rPr lang="en-US" dirty="0"/>
              <a:t>© 2017 IBM Corporation</a:t>
            </a:r>
          </a:p>
        </p:txBody>
      </p:sp>
    </p:spTree>
    <p:extLst>
      <p:ext uri="{BB962C8B-B14F-4D97-AF65-F5344CB8AC3E}">
        <p14:creationId xmlns:p14="http://schemas.microsoft.com/office/powerpoint/2010/main" val="1856926601"/>
      </p:ext>
    </p:extLst>
  </p:cSld>
  <p:clrMap bg1="lt1" tx1="dk1" bg2="lt2" tx2="dk2" accent1="accent1" accent2="accent2" accent3="accent3" accent4="accent4" accent5="accent5" accent6="accent6" hlink="hlink" folHlink="folHlink"/>
  <p:sldLayoutIdLst>
    <p:sldLayoutId id="2147502202" r:id="rId1"/>
    <p:sldLayoutId id="2147502203" r:id="rId2"/>
    <p:sldLayoutId id="2147502204" r:id="rId3"/>
    <p:sldLayoutId id="2147502205" r:id="rId4"/>
    <p:sldLayoutId id="2147502206" r:id="rId5"/>
    <p:sldLayoutId id="2147502207" r:id="rId6"/>
    <p:sldLayoutId id="2147502208" r:id="rId7"/>
    <p:sldLayoutId id="2147502209" r:id="rId8"/>
    <p:sldLayoutId id="2147502210" r:id="rId9"/>
    <p:sldLayoutId id="2147502211" r:id="rId10"/>
    <p:sldLayoutId id="2147502212" r:id="rId11"/>
    <p:sldLayoutId id="2147502213" r:id="rId12"/>
    <p:sldLayoutId id="2147502214" r:id="rId13"/>
    <p:sldLayoutId id="2147502215" r:id="rId14"/>
    <p:sldLayoutId id="2147502216" r:id="rId15"/>
    <p:sldLayoutId id="2147502217" r:id="rId16"/>
    <p:sldLayoutId id="2147502218" r:id="rId17"/>
    <p:sldLayoutId id="2147502219" r:id="rId18"/>
    <p:sldLayoutId id="2147502220" r:id="rId19"/>
    <p:sldLayoutId id="2147502221" r:id="rId20"/>
    <p:sldLayoutId id="2147502222" r:id="rId21"/>
    <p:sldLayoutId id="2147502223" r:id="rId22"/>
    <p:sldLayoutId id="2147502224" r:id="rId23"/>
    <p:sldLayoutId id="2147502225" r:id="rId24"/>
    <p:sldLayoutId id="2147502226" r:id="rId25"/>
    <p:sldLayoutId id="2147502227" r:id="rId26"/>
    <p:sldLayoutId id="2147502228" r:id="rId27"/>
    <p:sldLayoutId id="2147502229" r:id="rId28"/>
    <p:sldLayoutId id="2147502230" r:id="rId29"/>
    <p:sldLayoutId id="2147502231" r:id="rId30"/>
    <p:sldLayoutId id="2147502232" r:id="rId31"/>
    <p:sldLayoutId id="2147502233" r:id="rId32"/>
    <p:sldLayoutId id="2147502234" r:id="rId33"/>
    <p:sldLayoutId id="2147502235" r:id="rId34"/>
    <p:sldLayoutId id="2147502236" r:id="rId35"/>
    <p:sldLayoutId id="2147502237" r:id="rId36"/>
    <p:sldLayoutId id="2147502238" r:id="rId37"/>
    <p:sldLayoutId id="2147502239" r:id="rId38"/>
  </p:sldLayoutIdLst>
  <p:transition/>
  <p:hf hdr="0" dt="0"/>
  <p:txStyles>
    <p:titleStyle>
      <a:lvl1pPr algn="l" defTabSz="487644" rtl="0" eaLnBrk="1" latinLnBrk="0" hangingPunct="1">
        <a:lnSpc>
          <a:spcPct val="90000"/>
        </a:lnSpc>
        <a:spcBef>
          <a:spcPct val="0"/>
        </a:spcBef>
        <a:buNone/>
        <a:defRPr sz="2533" kern="1200">
          <a:solidFill>
            <a:schemeClr val="bg2"/>
          </a:solidFill>
          <a:latin typeface="+mj-lt"/>
          <a:ea typeface="Arial" charset="0"/>
          <a:cs typeface="Arial" charset="0"/>
        </a:defRPr>
      </a:lvl1pPr>
    </p:titleStyle>
    <p:bodyStyle>
      <a:lvl1pPr marL="0" indent="0" algn="l" defTabSz="487644" rtl="0" eaLnBrk="1" latinLnBrk="0" hangingPunct="1">
        <a:lnSpc>
          <a:spcPct val="100000"/>
        </a:lnSpc>
        <a:spcBef>
          <a:spcPts val="1173"/>
        </a:spcBef>
        <a:buFont typeface="Arial"/>
        <a:buNone/>
        <a:defRPr sz="1467" kern="1200">
          <a:solidFill>
            <a:schemeClr val="bg2"/>
          </a:solidFill>
          <a:latin typeface="+mn-lt"/>
          <a:ea typeface="Arial" charset="0"/>
          <a:cs typeface="Arial" charset="0"/>
        </a:defRPr>
      </a:lvl1pPr>
      <a:lvl2pPr marL="184562" indent="-184562" algn="l" defTabSz="487644" rtl="0" eaLnBrk="1" latinLnBrk="0" hangingPunct="1">
        <a:lnSpc>
          <a:spcPct val="100000"/>
        </a:lnSpc>
        <a:spcBef>
          <a:spcPts val="1173"/>
        </a:spcBef>
        <a:spcAft>
          <a:spcPts val="0"/>
        </a:spcAft>
        <a:buFont typeface="Arial"/>
        <a:buChar char="–"/>
        <a:defRPr sz="1467" kern="1200">
          <a:solidFill>
            <a:schemeClr val="bg2"/>
          </a:solidFill>
          <a:latin typeface="+mn-lt"/>
          <a:ea typeface="Arial" charset="0"/>
          <a:cs typeface="Arial" charset="0"/>
        </a:defRPr>
      </a:lvl2pPr>
      <a:lvl3pPr marL="423301" indent="-184562" algn="l" defTabSz="487644" rtl="0" eaLnBrk="1" latinLnBrk="0" hangingPunct="1">
        <a:lnSpc>
          <a:spcPct val="100000"/>
        </a:lnSpc>
        <a:spcBef>
          <a:spcPts val="1173"/>
        </a:spcBef>
        <a:spcAft>
          <a:spcPts val="0"/>
        </a:spcAft>
        <a:buFont typeface="Arial"/>
        <a:buChar char="•"/>
        <a:defRPr sz="1467" kern="1200">
          <a:solidFill>
            <a:schemeClr val="bg2"/>
          </a:solidFill>
          <a:latin typeface="+mn-lt"/>
          <a:ea typeface="Arial" charset="0"/>
          <a:cs typeface="Arial" charset="0"/>
        </a:defRPr>
      </a:lvl3pPr>
      <a:lvl4pPr marL="667125" indent="-179481" algn="l" defTabSz="487644" rtl="0" eaLnBrk="1" latinLnBrk="0" hangingPunct="1">
        <a:lnSpc>
          <a:spcPct val="100000"/>
        </a:lnSpc>
        <a:spcBef>
          <a:spcPts val="1173"/>
        </a:spcBef>
        <a:spcAft>
          <a:spcPts val="0"/>
        </a:spcAft>
        <a:buFont typeface="Arial"/>
        <a:buChar char="–"/>
        <a:defRPr sz="1467" kern="1200">
          <a:solidFill>
            <a:schemeClr val="bg2"/>
          </a:solidFill>
          <a:latin typeface="+mn-lt"/>
          <a:ea typeface="Arial" charset="0"/>
          <a:cs typeface="Arial" charset="0"/>
        </a:defRPr>
      </a:lvl4pPr>
      <a:lvl5pPr marL="856763" indent="-184562" algn="l" defTabSz="487644" rtl="0" eaLnBrk="1" latinLnBrk="0" hangingPunct="1">
        <a:lnSpc>
          <a:spcPct val="100000"/>
        </a:lnSpc>
        <a:spcBef>
          <a:spcPts val="1173"/>
        </a:spcBef>
        <a:spcAft>
          <a:spcPts val="0"/>
        </a:spcAft>
        <a:buFont typeface="Arial"/>
        <a:buChar char="»"/>
        <a:defRPr sz="1467" kern="1200">
          <a:solidFill>
            <a:schemeClr val="bg2"/>
          </a:solidFill>
          <a:latin typeface="+mn-lt"/>
          <a:ea typeface="Arial" charset="0"/>
          <a:cs typeface="Arial" charset="0"/>
        </a:defRPr>
      </a:lvl5pPr>
      <a:lvl6pPr marL="2682040" indent="-243823" algn="l" defTabSz="487644" rtl="0" eaLnBrk="1" latinLnBrk="0" hangingPunct="1">
        <a:spcBef>
          <a:spcPct val="20000"/>
        </a:spcBef>
        <a:buFont typeface="Arial"/>
        <a:buChar char="•"/>
        <a:defRPr sz="2133" kern="1200">
          <a:solidFill>
            <a:schemeClr val="tx1"/>
          </a:solidFill>
          <a:latin typeface="+mn-lt"/>
          <a:ea typeface="+mn-ea"/>
          <a:cs typeface="+mn-cs"/>
        </a:defRPr>
      </a:lvl6pPr>
      <a:lvl7pPr marL="3169683" indent="-243823" algn="l" defTabSz="487644" rtl="0" eaLnBrk="1" latinLnBrk="0" hangingPunct="1">
        <a:spcBef>
          <a:spcPct val="20000"/>
        </a:spcBef>
        <a:buFont typeface="Arial"/>
        <a:buChar char="•"/>
        <a:defRPr sz="2133" kern="1200">
          <a:solidFill>
            <a:schemeClr val="tx1"/>
          </a:solidFill>
          <a:latin typeface="+mn-lt"/>
          <a:ea typeface="+mn-ea"/>
          <a:cs typeface="+mn-cs"/>
        </a:defRPr>
      </a:lvl7pPr>
      <a:lvl8pPr marL="3657327" indent="-243823" algn="l" defTabSz="487644" rtl="0" eaLnBrk="1" latinLnBrk="0" hangingPunct="1">
        <a:spcBef>
          <a:spcPct val="20000"/>
        </a:spcBef>
        <a:buFont typeface="Arial"/>
        <a:buChar char="•"/>
        <a:defRPr sz="2133" kern="1200">
          <a:solidFill>
            <a:schemeClr val="tx1"/>
          </a:solidFill>
          <a:latin typeface="+mn-lt"/>
          <a:ea typeface="+mn-ea"/>
          <a:cs typeface="+mn-cs"/>
        </a:defRPr>
      </a:lvl8pPr>
      <a:lvl9pPr marL="4144968" indent="-243823" algn="l" defTabSz="487644" rtl="0" eaLnBrk="1" latinLnBrk="0" hangingPunct="1">
        <a:spcBef>
          <a:spcPct val="20000"/>
        </a:spcBef>
        <a:buFont typeface="Arial"/>
        <a:buChar char="•"/>
        <a:defRPr sz="2133" kern="1200">
          <a:solidFill>
            <a:schemeClr val="tx1"/>
          </a:solidFill>
          <a:latin typeface="+mn-lt"/>
          <a:ea typeface="+mn-ea"/>
          <a:cs typeface="+mn-cs"/>
        </a:defRPr>
      </a:lvl9pPr>
    </p:bodyStyle>
    <p:otherStyle>
      <a:defPPr>
        <a:defRPr lang="en-US"/>
      </a:defPPr>
      <a:lvl1pPr marL="0" algn="l" defTabSz="487644" rtl="0" eaLnBrk="1" latinLnBrk="0" hangingPunct="1">
        <a:defRPr sz="1933" kern="1200">
          <a:solidFill>
            <a:schemeClr val="tx1"/>
          </a:solidFill>
          <a:latin typeface="+mn-lt"/>
          <a:ea typeface="+mn-ea"/>
          <a:cs typeface="+mn-cs"/>
        </a:defRPr>
      </a:lvl1pPr>
      <a:lvl2pPr marL="487644" algn="l" defTabSz="487644" rtl="0" eaLnBrk="1" latinLnBrk="0" hangingPunct="1">
        <a:defRPr sz="1933" kern="1200">
          <a:solidFill>
            <a:schemeClr val="tx1"/>
          </a:solidFill>
          <a:latin typeface="+mn-lt"/>
          <a:ea typeface="+mn-ea"/>
          <a:cs typeface="+mn-cs"/>
        </a:defRPr>
      </a:lvl2pPr>
      <a:lvl3pPr marL="975288" algn="l" defTabSz="487644" rtl="0" eaLnBrk="1" latinLnBrk="0" hangingPunct="1">
        <a:defRPr sz="1933" kern="1200">
          <a:solidFill>
            <a:schemeClr val="tx1"/>
          </a:solidFill>
          <a:latin typeface="+mn-lt"/>
          <a:ea typeface="+mn-ea"/>
          <a:cs typeface="+mn-cs"/>
        </a:defRPr>
      </a:lvl3pPr>
      <a:lvl4pPr marL="1462930" algn="l" defTabSz="487644" rtl="0" eaLnBrk="1" latinLnBrk="0" hangingPunct="1">
        <a:defRPr sz="1933" kern="1200">
          <a:solidFill>
            <a:schemeClr val="tx1"/>
          </a:solidFill>
          <a:latin typeface="+mn-lt"/>
          <a:ea typeface="+mn-ea"/>
          <a:cs typeface="+mn-cs"/>
        </a:defRPr>
      </a:lvl4pPr>
      <a:lvl5pPr marL="1950574" algn="l" defTabSz="487644" rtl="0" eaLnBrk="1" latinLnBrk="0" hangingPunct="1">
        <a:defRPr sz="1933" kern="1200">
          <a:solidFill>
            <a:schemeClr val="tx1"/>
          </a:solidFill>
          <a:latin typeface="+mn-lt"/>
          <a:ea typeface="+mn-ea"/>
          <a:cs typeface="+mn-cs"/>
        </a:defRPr>
      </a:lvl5pPr>
      <a:lvl6pPr marL="2438218" algn="l" defTabSz="487644" rtl="0" eaLnBrk="1" latinLnBrk="0" hangingPunct="1">
        <a:defRPr sz="1933" kern="1200">
          <a:solidFill>
            <a:schemeClr val="tx1"/>
          </a:solidFill>
          <a:latin typeface="+mn-lt"/>
          <a:ea typeface="+mn-ea"/>
          <a:cs typeface="+mn-cs"/>
        </a:defRPr>
      </a:lvl6pPr>
      <a:lvl7pPr marL="2925862" algn="l" defTabSz="487644" rtl="0" eaLnBrk="1" latinLnBrk="0" hangingPunct="1">
        <a:defRPr sz="1933" kern="1200">
          <a:solidFill>
            <a:schemeClr val="tx1"/>
          </a:solidFill>
          <a:latin typeface="+mn-lt"/>
          <a:ea typeface="+mn-ea"/>
          <a:cs typeface="+mn-cs"/>
        </a:defRPr>
      </a:lvl7pPr>
      <a:lvl8pPr marL="3413504" algn="l" defTabSz="487644" rtl="0" eaLnBrk="1" latinLnBrk="0" hangingPunct="1">
        <a:defRPr sz="1933" kern="1200">
          <a:solidFill>
            <a:schemeClr val="tx1"/>
          </a:solidFill>
          <a:latin typeface="+mn-lt"/>
          <a:ea typeface="+mn-ea"/>
          <a:cs typeface="+mn-cs"/>
        </a:defRPr>
      </a:lvl8pPr>
      <a:lvl9pPr marL="3901148" algn="l" defTabSz="487644" rtl="0" eaLnBrk="1" latinLnBrk="0" hangingPunct="1">
        <a:defRPr sz="193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20">
          <p15:clr>
            <a:srgbClr val="F26B43"/>
          </p15:clr>
        </p15:guide>
        <p15:guide id="2" orient="horz" pos="2006">
          <p15:clr>
            <a:srgbClr val="F26B43"/>
          </p15:clr>
        </p15:guide>
        <p15:guide id="3" orient="horz" pos="1506">
          <p15:clr>
            <a:srgbClr val="F26B43"/>
          </p15:clr>
        </p15:guide>
        <p15:guide id="5" orient="horz" pos="1007">
          <p15:clr>
            <a:srgbClr val="F26B43"/>
          </p15:clr>
        </p15:guide>
        <p15:guide id="7" orient="horz" pos="2505">
          <p15:clr>
            <a:srgbClr val="F26B43"/>
          </p15:clr>
        </p15:guide>
        <p15:guide id="8" orient="horz" pos="3005">
          <p15:clr>
            <a:srgbClr val="F26B43"/>
          </p15:clr>
        </p15:guide>
        <p15:guide id="9" orient="horz" pos="3505">
          <p15:clr>
            <a:srgbClr val="F26B43"/>
          </p15:clr>
        </p15:guide>
        <p15:guide id="11" pos="3600">
          <p15:clr>
            <a:srgbClr val="F26B43"/>
          </p15:clr>
        </p15:guide>
        <p15:guide id="13" pos="3420">
          <p15:clr>
            <a:srgbClr val="F26B43"/>
          </p15:clr>
        </p15:guide>
        <p15:guide id="15" pos="1980">
          <p15:clr>
            <a:srgbClr val="F26B43"/>
          </p15:clr>
        </p15:guide>
        <p15:guide id="17" pos="1800">
          <p15:clr>
            <a:srgbClr val="F26B43"/>
          </p15:clr>
        </p15:guide>
        <p15:guide id="20" pos="3780">
          <p15:clr>
            <a:srgbClr val="F26B43"/>
          </p15:clr>
        </p15:guide>
        <p15:guide id="22" pos="5400">
          <p15:clr>
            <a:srgbClr val="F26B43"/>
          </p15:clr>
        </p15:guide>
        <p15:guide id="24" pos="180">
          <p15:clr>
            <a:srgbClr val="F26B43"/>
          </p15:clr>
        </p15:guide>
        <p15:guide id="26" pos="7020">
          <p15:clr>
            <a:srgbClr val="F26B43"/>
          </p15:clr>
        </p15:guide>
        <p15:guide id="27" orient="horz" pos="176">
          <p15:clr>
            <a:srgbClr val="F26B43"/>
          </p15:clr>
        </p15:guide>
        <p15:guide id="31" pos="5220">
          <p15:clr>
            <a:srgbClr val="F26B43"/>
          </p15:clr>
        </p15:guide>
        <p15:guide id="32" pos="5580">
          <p15:clr>
            <a:srgbClr val="F26B43"/>
          </p15:clr>
        </p15:guide>
        <p15:guide id="34" orient="horz" pos="3838">
          <p15:clr>
            <a:srgbClr val="F26B43"/>
          </p15:clr>
        </p15:guide>
        <p15:guide id="35" orient="horz" pos="520">
          <p15:clr>
            <a:srgbClr val="F26B43"/>
          </p15:clr>
        </p15:guide>
        <p15:guide id="36" orient="horz" pos="907">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p:cNvSpPr>
            <a:spLocks noGrp="1"/>
          </p:cNvSpPr>
          <p:nvPr>
            <p:ph type="sldNum" sz="quarter" idx="4"/>
          </p:nvPr>
        </p:nvSpPr>
        <p:spPr>
          <a:xfrm>
            <a:off x="304889" y="6383869"/>
            <a:ext cx="487680" cy="222249"/>
          </a:xfrm>
          <a:prstGeom prst="rect">
            <a:avLst/>
          </a:prstGeom>
        </p:spPr>
        <p:txBody>
          <a:bodyPr vert="horz" lIns="0" tIns="0" rIns="0" bIns="0" rtlCol="0" anchor="ctr"/>
          <a:lstStyle>
            <a:lvl1pPr algn="l">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7" name="Footer Placeholder"/>
          <p:cNvSpPr>
            <a:spLocks noGrp="1"/>
          </p:cNvSpPr>
          <p:nvPr>
            <p:ph type="ftr" sz="quarter" idx="3"/>
          </p:nvPr>
        </p:nvSpPr>
        <p:spPr>
          <a:xfrm>
            <a:off x="804425" y="6383869"/>
            <a:ext cx="4986528" cy="222249"/>
          </a:xfrm>
          <a:prstGeom prst="rect">
            <a:avLst/>
          </a:prstGeom>
        </p:spPr>
        <p:txBody>
          <a:bodyPr vert="horz" lIns="0" tIns="0" rIns="0" bIns="0" rtlCol="0" anchor="ctr"/>
          <a:lstStyle>
            <a:lvl1pPr marL="0" marR="0" indent="0" algn="l" defTabSz="914610"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dirty="0"/>
              <a:t>Group Name / DOC ID / Month XX, 2019 / © 2019 IBM Corporation</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4125438"/>
      </p:ext>
    </p:extLst>
  </p:cSld>
  <p:clrMap bg1="dk1" tx1="lt1" bg2="dk2" tx2="lt2" accent1="accent1" accent2="accent2" accent3="accent3" accent4="accent4" accent5="accent5" accent6="accent6" hlink="hlink" folHlink="folHlink"/>
  <p:sldLayoutIdLst>
    <p:sldLayoutId id="2147502380" r:id="rId1"/>
    <p:sldLayoutId id="2147502381" r:id="rId2"/>
    <p:sldLayoutId id="2147502382" r:id="rId3"/>
    <p:sldLayoutId id="2147502383" r:id="rId4"/>
    <p:sldLayoutId id="2147502384" r:id="rId5"/>
    <p:sldLayoutId id="2147502385" r:id="rId6"/>
    <p:sldLayoutId id="2147502386" r:id="rId7"/>
    <p:sldLayoutId id="2147502387" r:id="rId8"/>
    <p:sldLayoutId id="2147502388" r:id="rId9"/>
    <p:sldLayoutId id="2147502389" r:id="rId10"/>
    <p:sldLayoutId id="2147502390" r:id="rId11"/>
    <p:sldLayoutId id="2147502391" r:id="rId12"/>
    <p:sldLayoutId id="2147502392" r:id="rId13"/>
    <p:sldLayoutId id="2147502393" r:id="rId14"/>
    <p:sldLayoutId id="2147502394" r:id="rId15"/>
    <p:sldLayoutId id="2147502395" r:id="rId16"/>
    <p:sldLayoutId id="2147502396" r:id="rId17"/>
    <p:sldLayoutId id="2147502397" r:id="rId18"/>
    <p:sldLayoutId id="2147502398" r:id="rId19"/>
    <p:sldLayoutId id="2147502399" r:id="rId20"/>
    <p:sldLayoutId id="2147502400" r:id="rId21"/>
    <p:sldLayoutId id="2147502401" r:id="rId22"/>
    <p:sldLayoutId id="2147502402" r:id="rId23"/>
    <p:sldLayoutId id="2147502403" r:id="rId24"/>
    <p:sldLayoutId id="2147502404" r:id="rId25"/>
    <p:sldLayoutId id="2147502405" r:id="rId26"/>
    <p:sldLayoutId id="2147502406" r:id="rId27"/>
    <p:sldLayoutId id="2147502407" r:id="rId28"/>
    <p:sldLayoutId id="2147502408" r:id="rId29"/>
    <p:sldLayoutId id="2147502409" r:id="rId30"/>
    <p:sldLayoutId id="2147502410" r:id="rId31"/>
    <p:sldLayoutId id="2147502411" r:id="rId32"/>
    <p:sldLayoutId id="2147502412" r:id="rId33"/>
    <p:sldLayoutId id="2147502413" r:id="rId34"/>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00" algn="l" rtl="0" eaLnBrk="1" fontAlgn="base" hangingPunct="1">
        <a:lnSpc>
          <a:spcPct val="90000"/>
        </a:lnSpc>
        <a:spcBef>
          <a:spcPct val="0"/>
        </a:spcBef>
        <a:spcAft>
          <a:spcPct val="0"/>
        </a:spcAft>
        <a:defRPr sz="2960">
          <a:solidFill>
            <a:srgbClr val="191919"/>
          </a:solidFill>
          <a:latin typeface="IBM Plex Sans" pitchFamily="34" charset="0"/>
        </a:defRPr>
      </a:lvl6pPr>
      <a:lvl7pPr marL="966804"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04"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05"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2" indent="-231637" algn="l" rtl="0" eaLnBrk="1" fontAlgn="base" hangingPunct="1">
        <a:lnSpc>
          <a:spcPct val="100000"/>
        </a:lnSpc>
        <a:spcBef>
          <a:spcPts val="1467"/>
        </a:spcBef>
        <a:spcAft>
          <a:spcPct val="0"/>
        </a:spcAft>
        <a:buClr>
          <a:schemeClr val="bg1"/>
        </a:buClr>
        <a:buSzPct val="100000"/>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83" indent="-231637" algn="l" rtl="0" eaLnBrk="1" fontAlgn="base" hangingPunct="1">
        <a:lnSpc>
          <a:spcPct val="100000"/>
        </a:lnSpc>
        <a:spcBef>
          <a:spcPts val="1467"/>
        </a:spcBef>
        <a:spcAft>
          <a:spcPct val="0"/>
        </a:spcAft>
        <a:buClr>
          <a:schemeClr val="bg1"/>
        </a:buClr>
        <a:buSzPct val="100000"/>
        <a:buFont typeface="IBM Plex Sans"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70" indent="-231637" algn="l" rtl="0" eaLnBrk="1" fontAlgn="base" hangingPunct="1">
        <a:lnSpc>
          <a:spcPct val="100000"/>
        </a:lnSpc>
        <a:spcBef>
          <a:spcPts val="1467"/>
        </a:spcBef>
        <a:spcAft>
          <a:spcPct val="0"/>
        </a:spcAft>
        <a:buClr>
          <a:schemeClr val="bg1"/>
        </a:buClr>
        <a:buSzPct val="100000"/>
        <a:buFont typeface="IBM Plex Sans"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0993" indent="-231637" algn="l" rtl="0" eaLnBrk="1" fontAlgn="base" hangingPunct="1">
        <a:lnSpc>
          <a:spcPct val="100000"/>
        </a:lnSpc>
        <a:spcBef>
          <a:spcPts val="1467"/>
        </a:spcBef>
        <a:spcAft>
          <a:spcPct val="0"/>
        </a:spcAft>
        <a:buClr>
          <a:schemeClr val="bg1"/>
        </a:buClr>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04" rtl="0" eaLnBrk="1" latinLnBrk="0" hangingPunct="1">
        <a:defRPr sz="1904" kern="1200">
          <a:solidFill>
            <a:schemeClr val="tx1"/>
          </a:solidFill>
          <a:latin typeface="+mn-lt"/>
          <a:ea typeface="+mn-ea"/>
          <a:cs typeface="+mn-cs"/>
        </a:defRPr>
      </a:lvl1pPr>
      <a:lvl2pPr marL="483400" algn="l" defTabSz="966804" rtl="0" eaLnBrk="1" latinLnBrk="0" hangingPunct="1">
        <a:defRPr sz="1904" kern="1200">
          <a:solidFill>
            <a:schemeClr val="tx1"/>
          </a:solidFill>
          <a:latin typeface="+mn-lt"/>
          <a:ea typeface="+mn-ea"/>
          <a:cs typeface="+mn-cs"/>
        </a:defRPr>
      </a:lvl2pPr>
      <a:lvl3pPr marL="966804" algn="l" defTabSz="966804" rtl="0" eaLnBrk="1" latinLnBrk="0" hangingPunct="1">
        <a:defRPr sz="1904" kern="1200">
          <a:solidFill>
            <a:schemeClr val="tx1"/>
          </a:solidFill>
          <a:latin typeface="+mn-lt"/>
          <a:ea typeface="+mn-ea"/>
          <a:cs typeface="+mn-cs"/>
        </a:defRPr>
      </a:lvl3pPr>
      <a:lvl4pPr marL="1450204" algn="l" defTabSz="966804" rtl="0" eaLnBrk="1" latinLnBrk="0" hangingPunct="1">
        <a:defRPr sz="1904" kern="1200">
          <a:solidFill>
            <a:schemeClr val="tx1"/>
          </a:solidFill>
          <a:latin typeface="+mn-lt"/>
          <a:ea typeface="+mn-ea"/>
          <a:cs typeface="+mn-cs"/>
        </a:defRPr>
      </a:lvl4pPr>
      <a:lvl5pPr marL="1933605" algn="l" defTabSz="966804" rtl="0" eaLnBrk="1" latinLnBrk="0" hangingPunct="1">
        <a:defRPr sz="1904" kern="1200">
          <a:solidFill>
            <a:schemeClr val="tx1"/>
          </a:solidFill>
          <a:latin typeface="+mn-lt"/>
          <a:ea typeface="+mn-ea"/>
          <a:cs typeface="+mn-cs"/>
        </a:defRPr>
      </a:lvl5pPr>
      <a:lvl6pPr marL="2417008" algn="l" defTabSz="966804" rtl="0" eaLnBrk="1" latinLnBrk="0" hangingPunct="1">
        <a:defRPr sz="1904" kern="1200">
          <a:solidFill>
            <a:schemeClr val="tx1"/>
          </a:solidFill>
          <a:latin typeface="+mn-lt"/>
          <a:ea typeface="+mn-ea"/>
          <a:cs typeface="+mn-cs"/>
        </a:defRPr>
      </a:lvl6pPr>
      <a:lvl7pPr marL="2900406" algn="l" defTabSz="966804" rtl="0" eaLnBrk="1" latinLnBrk="0" hangingPunct="1">
        <a:defRPr sz="1904" kern="1200">
          <a:solidFill>
            <a:schemeClr val="tx1"/>
          </a:solidFill>
          <a:latin typeface="+mn-lt"/>
          <a:ea typeface="+mn-ea"/>
          <a:cs typeface="+mn-cs"/>
        </a:defRPr>
      </a:lvl7pPr>
      <a:lvl8pPr marL="3383809" algn="l" defTabSz="966804" rtl="0" eaLnBrk="1" latinLnBrk="0" hangingPunct="1">
        <a:defRPr sz="1904" kern="1200">
          <a:solidFill>
            <a:schemeClr val="tx1"/>
          </a:solidFill>
          <a:latin typeface="+mn-lt"/>
          <a:ea typeface="+mn-ea"/>
          <a:cs typeface="+mn-cs"/>
        </a:defRPr>
      </a:lvl8pPr>
      <a:lvl9pPr marL="3867210" algn="l" defTabSz="966804"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54"/>
            <a:fld id="{3FD999D4-B456-9943-89B7-30D56181CE18}" type="slidenum">
              <a:rPr lang="en-US" smtClean="0">
                <a:solidFill>
                  <a:srgbClr val="FFFFFF"/>
                </a:solidFill>
              </a:rPr>
              <a:pPr defTabSz="914354"/>
              <a:t>‹#›</a:t>
            </a:fld>
            <a:endParaRPr lang="en-US" dirty="0">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54"/>
            <a:r>
              <a:rPr lang="en-US" dirty="0">
                <a:solidFill>
                  <a:srgbClr val="FFFFFF"/>
                </a:solidFill>
              </a:rPr>
              <a:t>IBM / Data &amp; AI / © 2019 IBM Corporation</a:t>
            </a:r>
          </a:p>
        </p:txBody>
      </p:sp>
    </p:spTree>
    <p:extLst>
      <p:ext uri="{BB962C8B-B14F-4D97-AF65-F5344CB8AC3E}">
        <p14:creationId xmlns:p14="http://schemas.microsoft.com/office/powerpoint/2010/main" val="412596073"/>
      </p:ext>
    </p:extLst>
  </p:cSld>
  <p:clrMap bg1="lt1" tx1="dk1" bg2="lt2" tx2="dk2" accent1="accent1" accent2="accent2" accent3="accent3" accent4="accent4" accent5="accent5" accent6="accent6" hlink="hlink" folHlink="folHlink"/>
  <p:sldLayoutIdLst>
    <p:sldLayoutId id="2147502480" r:id="rId1"/>
    <p:sldLayoutId id="2147502481" r:id="rId2"/>
    <p:sldLayoutId id="2147502482" r:id="rId3"/>
    <p:sldLayoutId id="2147502483" r:id="rId4"/>
    <p:sldLayoutId id="2147502484" r:id="rId5"/>
    <p:sldLayoutId id="2147502485" r:id="rId6"/>
    <p:sldLayoutId id="2147502486" r:id="rId7"/>
    <p:sldLayoutId id="2147502487" r:id="rId8"/>
    <p:sldLayoutId id="2147502488" r:id="rId9"/>
    <p:sldLayoutId id="2147502489" r:id="rId10"/>
    <p:sldLayoutId id="2147502490" r:id="rId11"/>
    <p:sldLayoutId id="2147502491" r:id="rId12"/>
    <p:sldLayoutId id="2147502492" r:id="rId13"/>
    <p:sldLayoutId id="2147502493" r:id="rId14"/>
    <p:sldLayoutId id="2147502494" r:id="rId15"/>
    <p:sldLayoutId id="2147502495" r:id="rId16"/>
    <p:sldLayoutId id="2147502496" r:id="rId17"/>
    <p:sldLayoutId id="2147502497" r:id="rId18"/>
    <p:sldLayoutId id="2147502498" r:id="rId19"/>
    <p:sldLayoutId id="2147502499" r:id="rId20"/>
    <p:sldLayoutId id="2147502500" r:id="rId21"/>
    <p:sldLayoutId id="2147502501" r:id="rId22"/>
    <p:sldLayoutId id="2147502502" r:id="rId23"/>
    <p:sldLayoutId id="2147502503" r:id="rId24"/>
    <p:sldLayoutId id="2147502504" r:id="rId25"/>
    <p:sldLayoutId id="2147502505" r:id="rId26"/>
    <p:sldLayoutId id="2147502506" r:id="rId27"/>
    <p:sldLayoutId id="2147502507" r:id="rId28"/>
    <p:sldLayoutId id="2147502508" r:id="rId29"/>
    <p:sldLayoutId id="2147502509" r:id="rId30"/>
    <p:sldLayoutId id="2147502510" r:id="rId31"/>
    <p:sldLayoutId id="2147502511" r:id="rId32"/>
    <p:sldLayoutId id="2147502512" r:id="rId33"/>
    <p:sldLayoutId id="2147502513" r:id="rId34"/>
    <p:sldLayoutId id="2147502514" r:id="rId35"/>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194" name="Title Placeholder 1">
            <a:extLst>
              <a:ext uri="{FF2B5EF4-FFF2-40B4-BE49-F238E27FC236}">
                <a16:creationId xmlns:a16="http://schemas.microsoft.com/office/drawing/2014/main" id="{FDA031DB-99A2-984B-B090-47FA24838127}"/>
              </a:ext>
            </a:extLst>
          </p:cNvPr>
          <p:cNvSpPr>
            <a:spLocks noGrp="1" noChangeArrowheads="1"/>
          </p:cNvSpPr>
          <p:nvPr>
            <p:ph type="title"/>
          </p:nvPr>
        </p:nvSpPr>
        <p:spPr bwMode="auto">
          <a:xfrm>
            <a:off x="304800" y="268288"/>
            <a:ext cx="5486400" cy="598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8195" name="Text Placeholder 2">
            <a:extLst>
              <a:ext uri="{FF2B5EF4-FFF2-40B4-BE49-F238E27FC236}">
                <a16:creationId xmlns:a16="http://schemas.microsoft.com/office/drawing/2014/main" id="{57877E77-C48B-9D46-883B-74C5C0AAF0E6}"/>
              </a:ext>
            </a:extLst>
          </p:cNvPr>
          <p:cNvSpPr>
            <a:spLocks noGrp="1" noChangeArrowheads="1"/>
          </p:cNvSpPr>
          <p:nvPr>
            <p:ph type="body" idx="1"/>
          </p:nvPr>
        </p:nvSpPr>
        <p:spPr bwMode="auto">
          <a:xfrm>
            <a:off x="6400800" y="255588"/>
            <a:ext cx="54864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7995A6BB-F223-4D1A-B583-614F9E7CFB0A}"/>
              </a:ext>
            </a:extLst>
          </p:cNvPr>
          <p:cNvSpPr>
            <a:spLocks noGrp="1"/>
          </p:cNvSpPr>
          <p:nvPr>
            <p:ph type="sldNum" sz="quarter" idx="4"/>
          </p:nvPr>
        </p:nvSpPr>
        <p:spPr>
          <a:xfrm>
            <a:off x="9144000" y="6435725"/>
            <a:ext cx="2743200" cy="182563"/>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a:defRPr/>
            </a:pPr>
            <a:fld id="{C55E5194-0678-034E-B8A0-60D944DC0BC7}" type="slidenum">
              <a:rPr lang="en-CA"/>
              <a:pPr>
                <a:defRPr/>
              </a:pPr>
              <a:t>‹#›</a:t>
            </a:fld>
            <a:endParaRPr lang="en-CA" dirty="0"/>
          </a:p>
        </p:txBody>
      </p:sp>
      <p:sp>
        <p:nvSpPr>
          <p:cNvPr id="9" name="Footer Placeholder 8">
            <a:extLst>
              <a:ext uri="{FF2B5EF4-FFF2-40B4-BE49-F238E27FC236}">
                <a16:creationId xmlns:a16="http://schemas.microsoft.com/office/drawing/2014/main" id="{C6CD0BBF-740F-423D-AB5E-85710B2ADE5E}"/>
              </a:ext>
            </a:extLst>
          </p:cNvPr>
          <p:cNvSpPr>
            <a:spLocks noGrp="1"/>
          </p:cNvSpPr>
          <p:nvPr>
            <p:ph type="ftr" sz="quarter" idx="3"/>
          </p:nvPr>
        </p:nvSpPr>
        <p:spPr>
          <a:xfrm>
            <a:off x="304800" y="6435725"/>
            <a:ext cx="8534400" cy="182563"/>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a:defRPr/>
            </a:pPr>
            <a:endParaRPr lang="en-CA" dirty="0"/>
          </a:p>
        </p:txBody>
      </p:sp>
    </p:spTree>
    <p:extLst>
      <p:ext uri="{BB962C8B-B14F-4D97-AF65-F5344CB8AC3E}">
        <p14:creationId xmlns:p14="http://schemas.microsoft.com/office/powerpoint/2010/main" val="1840173009"/>
      </p:ext>
    </p:extLst>
  </p:cSld>
  <p:clrMap bg1="lt1" tx1="dk1" bg2="lt2" tx2="dk2" accent1="accent1" accent2="accent2" accent3="accent3" accent4="accent4" accent5="accent5" accent6="accent6" hlink="hlink" folHlink="folHlink"/>
  <p:sldLayoutIdLst>
    <p:sldLayoutId id="2147502518" r:id="rId1"/>
    <p:sldLayoutId id="2147502519" r:id="rId2"/>
    <p:sldLayoutId id="2147502520" r:id="rId3"/>
    <p:sldLayoutId id="2147502521" r:id="rId4"/>
    <p:sldLayoutId id="2147502522" r:id="rId5"/>
    <p:sldLayoutId id="2147502523" r:id="rId6"/>
    <p:sldLayoutId id="2147502524" r:id="rId7"/>
    <p:sldLayoutId id="2147502525" r:id="rId8"/>
    <p:sldLayoutId id="2147502526" r:id="rId9"/>
    <p:sldLayoutId id="2147502527" r:id="rId10"/>
    <p:sldLayoutId id="2147502528" r:id="rId11"/>
    <p:sldLayoutId id="2147502529" r:id="rId12"/>
    <p:sldLayoutId id="2147502530" r:id="rId13"/>
    <p:sldLayoutId id="2147502531" r:id="rId14"/>
    <p:sldLayoutId id="2147502532" r:id="rId15"/>
    <p:sldLayoutId id="2147502533" r:id="rId16"/>
    <p:sldLayoutId id="2147502534" r:id="rId17"/>
    <p:sldLayoutId id="2147502535" r:id="rId18"/>
    <p:sldLayoutId id="2147502536" r:id="rId19"/>
    <p:sldLayoutId id="2147502537" r:id="rId20"/>
    <p:sldLayoutId id="2147502538" r:id="rId21"/>
    <p:sldLayoutId id="2147502539" r:id="rId22"/>
    <p:sldLayoutId id="2147502540" r:id="rId23"/>
    <p:sldLayoutId id="2147502541" r:id="rId24"/>
    <p:sldLayoutId id="2147502542" r:id="rId25"/>
    <p:sldLayoutId id="2147502543" r:id="rId26"/>
    <p:sldLayoutId id="2147502544" r:id="rId27"/>
    <p:sldLayoutId id="2147502545" r:id="rId28"/>
    <p:sldLayoutId id="2147502546" r:id="rId29"/>
    <p:sldLayoutId id="2147502547" r:id="rId30"/>
    <p:sldLayoutId id="2147502548" r:id="rId31"/>
    <p:sldLayoutId id="2147502549" r:id="rId32"/>
    <p:sldLayoutId id="2147502550" r:id="rId33"/>
    <p:sldLayoutId id="2147502551" r:id="rId34"/>
    <p:sldLayoutId id="2147502552" r:id="rId35"/>
    <p:sldLayoutId id="2147502553" r:id="rId36"/>
    <p:sldLayoutId id="2147502554" r:id="rId37"/>
  </p:sldLayoutIdLst>
  <p:txStyles>
    <p:titleStyle>
      <a:lvl1pPr algn="l" defTabSz="608013" rtl="0" eaLnBrk="0" fontAlgn="base" hangingPunct="0">
        <a:lnSpc>
          <a:spcPct val="90000"/>
        </a:lnSpc>
        <a:spcBef>
          <a:spcPct val="0"/>
        </a:spcBef>
        <a:spcAft>
          <a:spcPct val="0"/>
        </a:spcAft>
        <a:defRPr sz="3200" kern="1200">
          <a:solidFill>
            <a:schemeClr val="bg2"/>
          </a:solidFill>
          <a:latin typeface="+mj-lt"/>
          <a:ea typeface="Arial" charset="0"/>
          <a:cs typeface="Arial" charset="0"/>
        </a:defRPr>
      </a:lvl1pPr>
      <a:lvl2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2pPr>
      <a:lvl3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3pPr>
      <a:lvl4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4pPr>
      <a:lvl5pPr algn="l" defTabSz="608013" rtl="0" eaLnBrk="0" fontAlgn="base" hangingPunct="0">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5pPr>
      <a:lvl6pPr marL="4572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6pPr>
      <a:lvl7pPr marL="9144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7pPr>
      <a:lvl8pPr marL="13716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8pPr>
      <a:lvl9pPr marL="1828800" algn="l" defTabSz="608013" rtl="0" fontAlgn="base">
        <a:lnSpc>
          <a:spcPct val="90000"/>
        </a:lnSpc>
        <a:spcBef>
          <a:spcPct val="0"/>
        </a:spcBef>
        <a:spcAft>
          <a:spcPct val="0"/>
        </a:spcAft>
        <a:defRPr sz="3200">
          <a:solidFill>
            <a:schemeClr val="bg2"/>
          </a:solidFill>
          <a:latin typeface="IBM Plex Sans" panose="020B0503050203000203" pitchFamily="34" charset="0"/>
          <a:cs typeface="Arial" panose="020B0604020202020204" pitchFamily="34" charset="0"/>
        </a:defRPr>
      </a:lvl9pPr>
    </p:titleStyle>
    <p:bodyStyle>
      <a:lvl1pPr algn="l" defTabSz="608013" rtl="0" eaLnBrk="0" fontAlgn="base" hangingPunct="0">
        <a:spcBef>
          <a:spcPts val="1463"/>
        </a:spcBef>
        <a:spcAft>
          <a:spcPct val="0"/>
        </a:spcAft>
        <a:buFont typeface="Arial" panose="020B0604020202020204" pitchFamily="34" charset="0"/>
        <a:defRPr kern="1200">
          <a:solidFill>
            <a:schemeClr val="bg2"/>
          </a:solidFill>
          <a:latin typeface="+mn-lt"/>
          <a:ea typeface="Arial" charset="0"/>
          <a:cs typeface="Arial" charset="0"/>
        </a:defRPr>
      </a:lvl1pPr>
      <a:lvl2pPr marL="230188" indent="-23018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2pPr>
      <a:lvl3pPr marL="528638" indent="-23018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3pPr>
      <a:lvl4pPr marL="833438" indent="-22383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4pPr>
      <a:lvl5pPr marL="1069975" indent="-230188" algn="l" defTabSz="608013" rtl="0" eaLnBrk="0" fontAlgn="base" hangingPunct="0">
        <a:spcBef>
          <a:spcPts val="1463"/>
        </a:spcBef>
        <a:spcAft>
          <a:spcPct val="0"/>
        </a:spcAft>
        <a:buFont typeface="Arial" panose="020B0604020202020204" pitchFamily="34" charset="0"/>
        <a:buChar char="»"/>
        <a:defRPr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04800" y="230717"/>
            <a:ext cx="2804584"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2051" name="Text Placeholder 2"/>
          <p:cNvSpPr>
            <a:spLocks noGrp="1"/>
          </p:cNvSpPr>
          <p:nvPr>
            <p:ph type="body" idx="1"/>
          </p:nvPr>
        </p:nvSpPr>
        <p:spPr bwMode="auto">
          <a:xfrm>
            <a:off x="3210985" y="230717"/>
            <a:ext cx="28067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2889918452"/>
      </p:ext>
    </p:extLst>
  </p:cSld>
  <p:clrMap bg1="lt1" tx1="dk1" bg2="lt2" tx2="dk2" accent1="accent1" accent2="accent2" accent3="accent3" accent4="accent4" accent5="accent5" accent6="accent6" hlink="hlink" folHlink="folHlink"/>
  <p:sldLayoutIdLst>
    <p:sldLayoutId id="2147502838" r:id="rId1"/>
    <p:sldLayoutId id="2147502839" r:id="rId2"/>
    <p:sldLayoutId id="2147502840" r:id="rId3"/>
  </p:sldLayoutIdLst>
  <p:hf hdr="0" dt="0"/>
  <p:txStyles>
    <p:titleStyle>
      <a:lvl1pPr algn="l" defTabSz="609585" rtl="0" eaLnBrk="1" fontAlgn="base" hangingPunct="1">
        <a:spcBef>
          <a:spcPct val="0"/>
        </a:spcBef>
        <a:spcAft>
          <a:spcPct val="0"/>
        </a:spcAft>
        <a:defRPr sz="2667" kern="1200">
          <a:solidFill>
            <a:schemeClr val="bg1"/>
          </a:solidFill>
          <a:latin typeface="IBM Plex Sans" charset="0"/>
          <a:ea typeface="IBM Plex Sans" charset="0"/>
          <a:cs typeface="IBM Plex Sans" charset="0"/>
        </a:defRPr>
      </a:lvl1pPr>
      <a:lvl2pPr algn="l" defTabSz="609585" rtl="0" eaLnBrk="1" fontAlgn="base" hangingPunct="1">
        <a:spcBef>
          <a:spcPct val="0"/>
        </a:spcBef>
        <a:spcAft>
          <a:spcPct val="0"/>
        </a:spcAft>
        <a:defRPr sz="2667">
          <a:solidFill>
            <a:schemeClr val="bg1"/>
          </a:solidFill>
          <a:latin typeface="Arial" panose="020B0604020202020204" pitchFamily="34" charset="0"/>
          <a:cs typeface="Arial" panose="020B0604020202020204" pitchFamily="34" charset="0"/>
        </a:defRPr>
      </a:lvl2pPr>
      <a:lvl3pPr algn="l" defTabSz="609585" rtl="0" eaLnBrk="1" fontAlgn="base" hangingPunct="1">
        <a:spcBef>
          <a:spcPct val="0"/>
        </a:spcBef>
        <a:spcAft>
          <a:spcPct val="0"/>
        </a:spcAft>
        <a:defRPr sz="2667">
          <a:solidFill>
            <a:schemeClr val="bg1"/>
          </a:solidFill>
          <a:latin typeface="Arial" panose="020B0604020202020204" pitchFamily="34" charset="0"/>
          <a:cs typeface="Arial" panose="020B0604020202020204" pitchFamily="34" charset="0"/>
        </a:defRPr>
      </a:lvl3pPr>
      <a:lvl4pPr algn="l" defTabSz="609585" rtl="0" eaLnBrk="1" fontAlgn="base" hangingPunct="1">
        <a:spcBef>
          <a:spcPct val="0"/>
        </a:spcBef>
        <a:spcAft>
          <a:spcPct val="0"/>
        </a:spcAft>
        <a:defRPr sz="2667">
          <a:solidFill>
            <a:schemeClr val="bg1"/>
          </a:solidFill>
          <a:latin typeface="Arial" panose="020B0604020202020204" pitchFamily="34" charset="0"/>
          <a:cs typeface="Arial" panose="020B0604020202020204" pitchFamily="34" charset="0"/>
        </a:defRPr>
      </a:lvl4pPr>
      <a:lvl5pPr algn="l" defTabSz="609585" rtl="0" eaLnBrk="1" fontAlgn="base" hangingPunct="1">
        <a:spcBef>
          <a:spcPct val="0"/>
        </a:spcBef>
        <a:spcAft>
          <a:spcPct val="0"/>
        </a:spcAft>
        <a:defRPr sz="2667">
          <a:solidFill>
            <a:schemeClr val="bg1"/>
          </a:solidFill>
          <a:latin typeface="Arial" panose="020B0604020202020204" pitchFamily="34" charset="0"/>
          <a:cs typeface="Arial" panose="020B0604020202020204" pitchFamily="34" charset="0"/>
        </a:defRPr>
      </a:lvl5pPr>
      <a:lvl6pPr marL="609585" algn="l" defTabSz="609585" rtl="0" eaLnBrk="1" fontAlgn="base" hangingPunct="1">
        <a:spcBef>
          <a:spcPct val="0"/>
        </a:spcBef>
        <a:spcAft>
          <a:spcPct val="0"/>
        </a:spcAft>
        <a:defRPr sz="2667">
          <a:solidFill>
            <a:schemeClr val="bg1"/>
          </a:solidFill>
          <a:latin typeface="Arial" panose="020B0604020202020204" pitchFamily="34" charset="0"/>
          <a:cs typeface="Arial" panose="020B0604020202020204" pitchFamily="34" charset="0"/>
        </a:defRPr>
      </a:lvl6pPr>
      <a:lvl7pPr marL="1219170" algn="l" defTabSz="609585" rtl="0" eaLnBrk="1" fontAlgn="base" hangingPunct="1">
        <a:spcBef>
          <a:spcPct val="0"/>
        </a:spcBef>
        <a:spcAft>
          <a:spcPct val="0"/>
        </a:spcAft>
        <a:defRPr sz="2667">
          <a:solidFill>
            <a:schemeClr val="bg1"/>
          </a:solidFill>
          <a:latin typeface="Arial" panose="020B0604020202020204" pitchFamily="34" charset="0"/>
          <a:cs typeface="Arial" panose="020B0604020202020204" pitchFamily="34" charset="0"/>
        </a:defRPr>
      </a:lvl7pPr>
      <a:lvl8pPr marL="1828754" algn="l" defTabSz="609585" rtl="0" eaLnBrk="1" fontAlgn="base" hangingPunct="1">
        <a:spcBef>
          <a:spcPct val="0"/>
        </a:spcBef>
        <a:spcAft>
          <a:spcPct val="0"/>
        </a:spcAft>
        <a:defRPr sz="2667">
          <a:solidFill>
            <a:schemeClr val="bg1"/>
          </a:solidFill>
          <a:latin typeface="Arial" panose="020B0604020202020204" pitchFamily="34" charset="0"/>
          <a:cs typeface="Arial" panose="020B0604020202020204" pitchFamily="34" charset="0"/>
        </a:defRPr>
      </a:lvl8pPr>
      <a:lvl9pPr marL="2438339" algn="l" defTabSz="609585" rtl="0" eaLnBrk="1" fontAlgn="base" hangingPunct="1">
        <a:spcBef>
          <a:spcPct val="0"/>
        </a:spcBef>
        <a:spcAft>
          <a:spcPct val="0"/>
        </a:spcAft>
        <a:defRPr sz="2667">
          <a:solidFill>
            <a:schemeClr val="bg1"/>
          </a:solidFill>
          <a:latin typeface="Arial" panose="020B0604020202020204" pitchFamily="34" charset="0"/>
          <a:cs typeface="Arial" panose="020B0604020202020204" pitchFamily="34" charset="0"/>
        </a:defRPr>
      </a:lvl9pPr>
    </p:titleStyle>
    <p:bodyStyle>
      <a:lvl1pPr algn="l" defTabSz="609585" rtl="0" eaLnBrk="1" fontAlgn="base" hangingPunct="1">
        <a:spcBef>
          <a:spcPts val="2000"/>
        </a:spcBef>
        <a:spcAft>
          <a:spcPct val="0"/>
        </a:spcAft>
        <a:buFont typeface="Arial" panose="020B0604020202020204" pitchFamily="34" charset="0"/>
        <a:defRPr sz="2667" kern="1200">
          <a:solidFill>
            <a:schemeClr val="bg1"/>
          </a:solidFill>
          <a:latin typeface="IBM Plex Sans" charset="0"/>
          <a:ea typeface="IBM Plex Sans" charset="0"/>
          <a:cs typeface="IBM Plex Sans" charset="0"/>
        </a:defRPr>
      </a:lvl1pPr>
      <a:lvl2pPr marL="230712" indent="-230712" algn="l" defTabSz="609585" rtl="0" eaLnBrk="1" fontAlgn="base" hangingPunct="1">
        <a:spcBef>
          <a:spcPct val="20000"/>
        </a:spcBef>
        <a:spcAft>
          <a:spcPct val="0"/>
        </a:spcAft>
        <a:buFont typeface="Arial" panose="020B0604020202020204" pitchFamily="34" charset="0"/>
        <a:buChar char="–"/>
        <a:defRPr sz="2667" kern="1200">
          <a:solidFill>
            <a:schemeClr val="bg1"/>
          </a:solidFill>
          <a:latin typeface="IBM Plex Sans" charset="0"/>
          <a:ea typeface="IBM Plex Sans" charset="0"/>
          <a:cs typeface="IBM Plex Sans" charset="0"/>
        </a:defRPr>
      </a:lvl2pPr>
      <a:lvl3pPr marL="529153" indent="-230712" algn="l" defTabSz="609585" rtl="0" eaLnBrk="1" fontAlgn="base" hangingPunct="1">
        <a:spcBef>
          <a:spcPct val="20000"/>
        </a:spcBef>
        <a:spcAft>
          <a:spcPct val="0"/>
        </a:spcAft>
        <a:buFont typeface="Arial" panose="020B0604020202020204" pitchFamily="34" charset="0"/>
        <a:buChar char="•"/>
        <a:defRPr sz="2667" kern="1200">
          <a:solidFill>
            <a:schemeClr val="bg1"/>
          </a:solidFill>
          <a:latin typeface="IBM Plex Sans" charset="0"/>
          <a:ea typeface="IBM Plex Sans" charset="0"/>
          <a:cs typeface="IBM Plex Sans" charset="0"/>
        </a:defRPr>
      </a:lvl3pPr>
      <a:lvl4pPr marL="833946" indent="-224361" algn="l" defTabSz="609585" rtl="0" eaLnBrk="1" fontAlgn="base" hangingPunct="1">
        <a:spcBef>
          <a:spcPct val="20000"/>
        </a:spcBef>
        <a:spcAft>
          <a:spcPct val="0"/>
        </a:spcAft>
        <a:buFont typeface="Arial" panose="020B0604020202020204" pitchFamily="34" charset="0"/>
        <a:buChar char="–"/>
        <a:defRPr sz="2667" kern="1200">
          <a:solidFill>
            <a:schemeClr val="bg1"/>
          </a:solidFill>
          <a:latin typeface="IBM Plex Sans" charset="0"/>
          <a:ea typeface="IBM Plex Sans" charset="0"/>
          <a:cs typeface="IBM Plex Sans" charset="0"/>
        </a:defRPr>
      </a:lvl4pPr>
      <a:lvl5pPr marL="1071007" indent="-230712" algn="l" defTabSz="609585" rtl="0" eaLnBrk="1" fontAlgn="base" hangingPunct="1">
        <a:spcBef>
          <a:spcPct val="20000"/>
        </a:spcBef>
        <a:spcAft>
          <a:spcPct val="0"/>
        </a:spcAft>
        <a:buFont typeface="Arial" panose="020B0604020202020204" pitchFamily="34" charset="0"/>
        <a:buChar char="»"/>
        <a:defRPr sz="2667" kern="1200">
          <a:solidFill>
            <a:schemeClr val="bg1"/>
          </a:solidFill>
          <a:latin typeface="IBM Plex Sans" charset="0"/>
          <a:ea typeface="IBM Plex Sans" charset="0"/>
          <a:cs typeface="IBM Plex Sans"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mazumder@us.ibm.com" TargetMode="External"/><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hyperlink" Target="http://2013hs.igem.org/Team:NGSS_AEI_TURKE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hyperlink" Target="http://2013hs.igem.org/Team:NGSS_AEI_TURKE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15.xml"/><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5.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515.xml"/><Relationship Id="rId5" Type="http://schemas.openxmlformats.org/officeDocument/2006/relationships/image" Target="../media/image56.svg"/><Relationship Id="rId4" Type="http://schemas.openxmlformats.org/officeDocument/2006/relationships/image" Target="../media/image5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5.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515.xml"/><Relationship Id="rId6" Type="http://schemas.openxmlformats.org/officeDocument/2006/relationships/hyperlink" Target="https://ibm.co/AI-Ops" TargetMode="External"/><Relationship Id="rId5" Type="http://schemas.openxmlformats.org/officeDocument/2006/relationships/image" Target="../media/image56.svg"/><Relationship Id="rId4" Type="http://schemas.openxmlformats.org/officeDocument/2006/relationships/image" Target="../media/image5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5.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51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emf"/><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67.emf"/><Relationship Id="rId5" Type="http://schemas.openxmlformats.org/officeDocument/2006/relationships/image" Target="../media/image66.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669098F2-A6F2-4D47-B61F-E3C33FB92F05}"/>
              </a:ext>
            </a:extLst>
          </p:cNvPr>
          <p:cNvSpPr txBox="1">
            <a:spLocks/>
          </p:cNvSpPr>
          <p:nvPr/>
        </p:nvSpPr>
        <p:spPr>
          <a:xfrm>
            <a:off x="11672888" y="6513513"/>
            <a:ext cx="565150" cy="263525"/>
          </a:xfrm>
          <a:prstGeom prst="rect">
            <a:avLst/>
          </a:prstGeom>
          <a:noFill/>
          <a:ln/>
          <a:extLst>
            <a:ext uri="{909E8E84-426E-40dd-AFC4-6F175D3DCCD1}"/>
            <a:ext uri="{91240B29-F687-4f45-9708-019B960494DF}"/>
          </a:extLst>
        </p:spPr>
        <p:txBody>
          <a:bodyPr/>
          <a:lstStyle>
            <a:defPPr>
              <a:defRPr lang="en-US"/>
            </a:defPPr>
            <a:lvl1pPr marL="0" algn="l" defTabSz="1075986" rtl="0" eaLnBrk="0" latinLnBrk="0" hangingPunct="0">
              <a:defRPr sz="5600" kern="1200">
                <a:solidFill>
                  <a:schemeClr val="tx1"/>
                </a:solidFill>
                <a:latin typeface="Arial" charset="0"/>
                <a:ea typeface="MS PGothic" charset="0"/>
                <a:cs typeface="MS PGothic" charset="0"/>
              </a:defRPr>
            </a:lvl1pPr>
            <a:lvl2pPr marL="1754572" indent="-674840" algn="l" defTabSz="1075986" rtl="0" eaLnBrk="0" latinLnBrk="0" hangingPunct="0">
              <a:defRPr sz="5600" kern="1200">
                <a:solidFill>
                  <a:schemeClr val="tx1"/>
                </a:solidFill>
                <a:latin typeface="Arial" charset="0"/>
                <a:ea typeface="MS PGothic" charset="0"/>
                <a:cs typeface="MS PGothic" charset="0"/>
              </a:defRPr>
            </a:lvl2pPr>
            <a:lvl3pPr marL="2699345" indent="-539869" algn="l" defTabSz="1075986" rtl="0" eaLnBrk="0" latinLnBrk="0" hangingPunct="0">
              <a:defRPr sz="5600" kern="1200">
                <a:solidFill>
                  <a:schemeClr val="tx1"/>
                </a:solidFill>
                <a:latin typeface="Arial" charset="0"/>
                <a:ea typeface="MS PGothic" charset="0"/>
                <a:cs typeface="MS PGothic" charset="0"/>
              </a:defRPr>
            </a:lvl3pPr>
            <a:lvl4pPr marL="3779075" indent="-539869" algn="l" defTabSz="1075986" rtl="0" eaLnBrk="0" latinLnBrk="0" hangingPunct="0">
              <a:defRPr sz="5600" kern="1200">
                <a:solidFill>
                  <a:schemeClr val="tx1"/>
                </a:solidFill>
                <a:latin typeface="Arial" charset="0"/>
                <a:ea typeface="MS PGothic" charset="0"/>
                <a:cs typeface="MS PGothic" charset="0"/>
              </a:defRPr>
            </a:lvl4pPr>
            <a:lvl5pPr marL="4858807" indent="-539869" algn="l" defTabSz="1075986" rtl="0" eaLnBrk="0" latinLnBrk="0" hangingPunct="0">
              <a:defRPr sz="5600" kern="1200">
                <a:solidFill>
                  <a:schemeClr val="tx1"/>
                </a:solidFill>
                <a:latin typeface="Arial" charset="0"/>
                <a:ea typeface="MS PGothic" charset="0"/>
                <a:cs typeface="MS PGothic" charset="0"/>
              </a:defRPr>
            </a:lvl5pPr>
            <a:lvl6pPr marL="5938543"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6pPr>
            <a:lvl7pPr marL="7018281"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7pPr>
            <a:lvl8pPr marL="8098005"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8pPr>
            <a:lvl9pPr marL="9177741"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9pPr>
          </a:lstStyle>
          <a:p>
            <a:pPr defTabSz="896632" eaLnBrk="1" hangingPunct="1">
              <a:defRPr/>
            </a:pPr>
            <a:fld id="{2E19ACA8-F994-174B-8D79-E7DF1D9FD6B8}" type="slidenum">
              <a:rPr lang="en-US" sz="933">
                <a:solidFill>
                  <a:srgbClr val="898989"/>
                </a:solidFill>
              </a:rPr>
              <a:pPr defTabSz="896632" eaLnBrk="1" hangingPunct="1">
                <a:defRPr/>
              </a:pPr>
              <a:t>1</a:t>
            </a:fld>
            <a:endParaRPr lang="en-US" sz="933" dirty="0">
              <a:solidFill>
                <a:srgbClr val="898989"/>
              </a:solidFill>
            </a:endParaRPr>
          </a:p>
        </p:txBody>
      </p:sp>
      <p:sp>
        <p:nvSpPr>
          <p:cNvPr id="3" name="Rectangle 2">
            <a:extLst>
              <a:ext uri="{FF2B5EF4-FFF2-40B4-BE49-F238E27FC236}">
                <a16:creationId xmlns:a16="http://schemas.microsoft.com/office/drawing/2014/main" id="{0AD654B4-78B8-4669-A973-06E06ABE8D4A}"/>
              </a:ext>
            </a:extLst>
          </p:cNvPr>
          <p:cNvSpPr/>
          <p:nvPr/>
        </p:nvSpPr>
        <p:spPr>
          <a:xfrm>
            <a:off x="304800" y="228600"/>
            <a:ext cx="11277600" cy="2964979"/>
          </a:xfrm>
          <a:prstGeom prst="rect">
            <a:avLst/>
          </a:prstGeom>
        </p:spPr>
        <p:txBody>
          <a:bodyPr wrap="square">
            <a:spAutoFit/>
          </a:bodyPr>
          <a:lstStyle/>
          <a:p>
            <a:pPr>
              <a:defRPr/>
            </a:pPr>
            <a:r>
              <a:rPr lang="en-US" sz="6667" b="1" dirty="0">
                <a:solidFill>
                  <a:srgbClr val="FFFFFF"/>
                </a:solidFill>
                <a:latin typeface="IBM Plex Sans"/>
                <a:cs typeface="Arial"/>
              </a:rPr>
              <a:t>Model Operationalization</a:t>
            </a:r>
          </a:p>
          <a:p>
            <a:pPr>
              <a:defRPr/>
            </a:pPr>
            <a:r>
              <a:rPr lang="en-US" sz="4000" b="1" dirty="0">
                <a:solidFill>
                  <a:srgbClr val="FFFFFF"/>
                </a:solidFill>
                <a:latin typeface="IBM Plex Sans"/>
                <a:cs typeface="Arial"/>
              </a:rPr>
              <a:t>With Governance and Model Risk Management</a:t>
            </a:r>
          </a:p>
          <a:p>
            <a:pPr>
              <a:defRPr/>
            </a:pPr>
            <a:endParaRPr lang="en-US" sz="4000" b="1" dirty="0">
              <a:solidFill>
                <a:srgbClr val="FFFFFF"/>
              </a:solidFill>
              <a:latin typeface="IBM Plex Sans"/>
              <a:cs typeface="Arial"/>
            </a:endParaRPr>
          </a:p>
          <a:p>
            <a:pPr algn="ctr">
              <a:defRPr/>
            </a:pPr>
            <a:r>
              <a:rPr lang="en-US" sz="4000" b="1" dirty="0">
                <a:solidFill>
                  <a:srgbClr val="92D050"/>
                </a:solidFill>
                <a:latin typeface="IBM Plex Sans"/>
                <a:cs typeface="Arial"/>
              </a:rPr>
              <a:t>Open Data Science Conference (East) 2020</a:t>
            </a:r>
          </a:p>
        </p:txBody>
      </p:sp>
      <p:sp>
        <p:nvSpPr>
          <p:cNvPr id="5" name="Rectangle 4">
            <a:extLst>
              <a:ext uri="{FF2B5EF4-FFF2-40B4-BE49-F238E27FC236}">
                <a16:creationId xmlns:a16="http://schemas.microsoft.com/office/drawing/2014/main" id="{3318545B-B905-774A-9F79-E9292F6657AF}"/>
              </a:ext>
            </a:extLst>
          </p:cNvPr>
          <p:cNvSpPr/>
          <p:nvPr/>
        </p:nvSpPr>
        <p:spPr>
          <a:xfrm>
            <a:off x="185530" y="4114800"/>
            <a:ext cx="6781800" cy="1785104"/>
          </a:xfrm>
          <a:prstGeom prst="rect">
            <a:avLst/>
          </a:prstGeom>
        </p:spPr>
        <p:txBody>
          <a:bodyPr wrap="square">
            <a:spAutoFit/>
          </a:bodyPr>
          <a:lstStyle/>
          <a:p>
            <a:pPr>
              <a:defRPr/>
            </a:pPr>
            <a:r>
              <a:rPr lang="en-US" sz="2000" b="1" dirty="0">
                <a:solidFill>
                  <a:srgbClr val="FFFF00"/>
                </a:solidFill>
                <a:latin typeface="IBM Plex Sans"/>
                <a:cs typeface="Arial"/>
              </a:rPr>
              <a:t>Sourav </a:t>
            </a:r>
            <a:r>
              <a:rPr lang="en-US" sz="2000" b="1" dirty="0" err="1">
                <a:solidFill>
                  <a:srgbClr val="FFFF00"/>
                </a:solidFill>
                <a:latin typeface="IBM Plex Sans"/>
                <a:cs typeface="Arial"/>
              </a:rPr>
              <a:t>Mazumder</a:t>
            </a:r>
            <a:r>
              <a:rPr lang="en-US" sz="2000" b="1" dirty="0">
                <a:solidFill>
                  <a:srgbClr val="FFFF00"/>
                </a:solidFill>
                <a:latin typeface="IBM Plex Sans"/>
                <a:cs typeface="Arial"/>
              </a:rPr>
              <a:t> </a:t>
            </a:r>
          </a:p>
          <a:p>
            <a:pPr>
              <a:defRPr/>
            </a:pPr>
            <a:r>
              <a:rPr lang="en-US" dirty="0">
                <a:solidFill>
                  <a:schemeClr val="accent1">
                    <a:lumMod val="60000"/>
                    <a:lumOff val="40000"/>
                  </a:schemeClr>
                </a:solidFill>
                <a:latin typeface="IBM Plex Sans"/>
                <a:cs typeface="Arial"/>
              </a:rPr>
              <a:t>The Open Group Distinguished Data Scientist</a:t>
            </a:r>
          </a:p>
          <a:p>
            <a:pPr>
              <a:defRPr/>
            </a:pPr>
            <a:r>
              <a:rPr lang="en-US" dirty="0">
                <a:solidFill>
                  <a:schemeClr val="accent1">
                    <a:lumMod val="60000"/>
                    <a:lumOff val="40000"/>
                  </a:schemeClr>
                </a:solidFill>
                <a:latin typeface="IBM Plex Sans"/>
                <a:cs typeface="Arial"/>
              </a:rPr>
              <a:t>ML Operationalization Leader</a:t>
            </a:r>
          </a:p>
          <a:p>
            <a:pPr>
              <a:defRPr/>
            </a:pPr>
            <a:r>
              <a:rPr lang="en-US" dirty="0">
                <a:solidFill>
                  <a:schemeClr val="accent1">
                    <a:lumMod val="60000"/>
                    <a:lumOff val="40000"/>
                  </a:schemeClr>
                </a:solidFill>
                <a:latin typeface="IBM Plex Sans"/>
                <a:cs typeface="Arial"/>
              </a:rPr>
              <a:t>IBM Data and AI Expert Lab and Learning</a:t>
            </a:r>
          </a:p>
          <a:p>
            <a:pPr>
              <a:defRPr/>
            </a:pPr>
            <a:r>
              <a:rPr lang="en-US" dirty="0">
                <a:solidFill>
                  <a:schemeClr val="accent1">
                    <a:lumMod val="60000"/>
                    <a:lumOff val="40000"/>
                  </a:schemeClr>
                </a:solidFill>
                <a:latin typeface="IBM Plex Sans"/>
                <a:cs typeface="Arial"/>
                <a:hlinkClick r:id="rId3"/>
              </a:rPr>
              <a:t>smazumder@us.ibm.com</a:t>
            </a:r>
            <a:r>
              <a:rPr lang="en-US" dirty="0">
                <a:solidFill>
                  <a:schemeClr val="accent1">
                    <a:lumMod val="60000"/>
                    <a:lumOff val="40000"/>
                  </a:schemeClr>
                </a:solidFill>
                <a:latin typeface="IBM Plex Sans"/>
                <a:cs typeface="Arial"/>
              </a:rPr>
              <a:t> https://</a:t>
            </a:r>
            <a:r>
              <a:rPr lang="en-US" dirty="0" err="1">
                <a:solidFill>
                  <a:schemeClr val="accent1">
                    <a:lumMod val="60000"/>
                    <a:lumOff val="40000"/>
                  </a:schemeClr>
                </a:solidFill>
                <a:latin typeface="IBM Plex Sans"/>
                <a:cs typeface="Arial"/>
              </a:rPr>
              <a:t>www.linkedin.com</a:t>
            </a:r>
            <a:r>
              <a:rPr lang="en-US" dirty="0">
                <a:solidFill>
                  <a:schemeClr val="accent1">
                    <a:lumMod val="60000"/>
                    <a:lumOff val="40000"/>
                  </a:schemeClr>
                </a:solidFill>
                <a:latin typeface="IBM Plex Sans"/>
                <a:cs typeface="Arial"/>
              </a:rPr>
              <a:t>/in/</a:t>
            </a:r>
            <a:r>
              <a:rPr lang="en-US" dirty="0" err="1">
                <a:solidFill>
                  <a:schemeClr val="accent1">
                    <a:lumMod val="60000"/>
                    <a:lumOff val="40000"/>
                  </a:schemeClr>
                </a:solidFill>
                <a:latin typeface="IBM Plex Sans"/>
                <a:cs typeface="Arial"/>
              </a:rPr>
              <a:t>souravmazumder</a:t>
            </a:r>
            <a:r>
              <a:rPr lang="en-US" dirty="0">
                <a:solidFill>
                  <a:schemeClr val="accent1">
                    <a:lumMod val="60000"/>
                    <a:lumOff val="40000"/>
                  </a:schemeClr>
                </a:solidFill>
                <a:latin typeface="IBM Plex Sans"/>
                <a:cs typeface="Arial"/>
              </a:rPr>
              <a:t>/</a:t>
            </a:r>
          </a:p>
        </p:txBody>
      </p:sp>
      <p:sp>
        <p:nvSpPr>
          <p:cNvPr id="6" name="Rectangle 5">
            <a:extLst>
              <a:ext uri="{FF2B5EF4-FFF2-40B4-BE49-F238E27FC236}">
                <a16:creationId xmlns:a16="http://schemas.microsoft.com/office/drawing/2014/main" id="{3CB9116B-0442-0447-B84C-E65760CC8634}"/>
              </a:ext>
            </a:extLst>
          </p:cNvPr>
          <p:cNvSpPr/>
          <p:nvPr/>
        </p:nvSpPr>
        <p:spPr>
          <a:xfrm>
            <a:off x="6914391" y="4114800"/>
            <a:ext cx="5072270" cy="1785104"/>
          </a:xfrm>
          <a:prstGeom prst="rect">
            <a:avLst/>
          </a:prstGeom>
        </p:spPr>
        <p:txBody>
          <a:bodyPr wrap="square">
            <a:spAutoFit/>
          </a:bodyPr>
          <a:lstStyle/>
          <a:p>
            <a:pPr>
              <a:defRPr/>
            </a:pPr>
            <a:r>
              <a:rPr lang="en-US" sz="2000" b="1" dirty="0">
                <a:solidFill>
                  <a:srgbClr val="FFFF00"/>
                </a:solidFill>
                <a:latin typeface="IBM Plex Sans"/>
                <a:cs typeface="Arial"/>
              </a:rPr>
              <a:t>Shikhar </a:t>
            </a:r>
            <a:r>
              <a:rPr lang="en-US" sz="2000" b="1" dirty="0" err="1">
                <a:solidFill>
                  <a:srgbClr val="FFFF00"/>
                </a:solidFill>
                <a:latin typeface="IBM Plex Sans"/>
                <a:cs typeface="Arial"/>
              </a:rPr>
              <a:t>Kwatra</a:t>
            </a:r>
            <a:endParaRPr lang="en-US" sz="2000" b="1" dirty="0">
              <a:solidFill>
                <a:srgbClr val="FFFF00"/>
              </a:solidFill>
              <a:latin typeface="IBM Plex Sans"/>
              <a:cs typeface="Arial"/>
            </a:endParaRPr>
          </a:p>
          <a:p>
            <a:pPr>
              <a:defRPr/>
            </a:pPr>
            <a:r>
              <a:rPr lang="en-US" dirty="0">
                <a:solidFill>
                  <a:schemeClr val="accent1">
                    <a:lumMod val="60000"/>
                    <a:lumOff val="40000"/>
                  </a:schemeClr>
                </a:solidFill>
                <a:latin typeface="IBM Plex Sans"/>
                <a:cs typeface="Arial"/>
              </a:rPr>
              <a:t>IBM Master Inventor</a:t>
            </a:r>
          </a:p>
          <a:p>
            <a:pPr>
              <a:defRPr/>
            </a:pPr>
            <a:r>
              <a:rPr lang="en-US" dirty="0">
                <a:solidFill>
                  <a:schemeClr val="accent1">
                    <a:lumMod val="60000"/>
                    <a:lumOff val="40000"/>
                  </a:schemeClr>
                </a:solidFill>
                <a:latin typeface="IBM Plex Sans"/>
                <a:cs typeface="Arial"/>
              </a:rPr>
              <a:t>ML Operationalization Architect</a:t>
            </a:r>
          </a:p>
          <a:p>
            <a:pPr>
              <a:defRPr/>
            </a:pPr>
            <a:r>
              <a:rPr lang="en-US" dirty="0">
                <a:solidFill>
                  <a:schemeClr val="accent1">
                    <a:lumMod val="60000"/>
                    <a:lumOff val="40000"/>
                  </a:schemeClr>
                </a:solidFill>
                <a:latin typeface="IBM Plex Sans"/>
                <a:cs typeface="Arial"/>
              </a:rPr>
              <a:t>IBM Data and AI Expert Lab and Learning</a:t>
            </a:r>
          </a:p>
          <a:p>
            <a:pPr>
              <a:defRPr/>
            </a:pPr>
            <a:r>
              <a:rPr lang="en-US" dirty="0" err="1">
                <a:solidFill>
                  <a:schemeClr val="accent1">
                    <a:lumMod val="75000"/>
                  </a:schemeClr>
                </a:solidFill>
                <a:latin typeface="IBM Plex Sans"/>
                <a:cs typeface="Arial"/>
              </a:rPr>
              <a:t>skwatra@us.ibm.com</a:t>
            </a:r>
            <a:endParaRPr lang="en-US" dirty="0">
              <a:solidFill>
                <a:schemeClr val="accent1">
                  <a:lumMod val="75000"/>
                </a:schemeClr>
              </a:solidFill>
              <a:latin typeface="IBM Plex Sans"/>
              <a:cs typeface="Arial"/>
            </a:endParaRPr>
          </a:p>
          <a:p>
            <a:pPr>
              <a:defRPr/>
            </a:pPr>
            <a:r>
              <a:rPr lang="en-US" dirty="0">
                <a:solidFill>
                  <a:schemeClr val="accent1">
                    <a:lumMod val="60000"/>
                    <a:lumOff val="40000"/>
                  </a:schemeClr>
                </a:solidFill>
                <a:latin typeface="IBM Plex Sans"/>
                <a:cs typeface="Arial"/>
              </a:rPr>
              <a:t>https://</a:t>
            </a:r>
            <a:r>
              <a:rPr lang="en-US" dirty="0" err="1">
                <a:solidFill>
                  <a:schemeClr val="accent1">
                    <a:lumMod val="60000"/>
                    <a:lumOff val="40000"/>
                  </a:schemeClr>
                </a:solidFill>
                <a:latin typeface="IBM Plex Sans"/>
                <a:cs typeface="Arial"/>
              </a:rPr>
              <a:t>www.linkedin.com</a:t>
            </a:r>
            <a:r>
              <a:rPr lang="en-US" dirty="0">
                <a:solidFill>
                  <a:schemeClr val="accent1">
                    <a:lumMod val="60000"/>
                    <a:lumOff val="40000"/>
                  </a:schemeClr>
                </a:solidFill>
                <a:latin typeface="IBM Plex Sans"/>
                <a:cs typeface="Arial"/>
              </a:rPr>
              <a:t>/in/</a:t>
            </a:r>
            <a:r>
              <a:rPr lang="en-US" dirty="0" err="1">
                <a:solidFill>
                  <a:schemeClr val="accent1">
                    <a:lumMod val="60000"/>
                    <a:lumOff val="40000"/>
                  </a:schemeClr>
                </a:solidFill>
                <a:latin typeface="IBM Plex Sans"/>
                <a:cs typeface="Arial"/>
              </a:rPr>
              <a:t>shikharkwatra</a:t>
            </a:r>
            <a:r>
              <a:rPr lang="en-US" dirty="0">
                <a:solidFill>
                  <a:schemeClr val="accent1">
                    <a:lumMod val="60000"/>
                    <a:lumOff val="40000"/>
                  </a:schemeClr>
                </a:solidFill>
                <a:latin typeface="IBM Plex Sans"/>
                <a:cs typeface="Arial"/>
              </a:rPr>
              <a:t>/</a:t>
            </a:r>
          </a:p>
        </p:txBody>
      </p:sp>
      <p:sp>
        <p:nvSpPr>
          <p:cNvPr id="7" name="TextBox 6">
            <a:extLst>
              <a:ext uri="{FF2B5EF4-FFF2-40B4-BE49-F238E27FC236}">
                <a16:creationId xmlns:a16="http://schemas.microsoft.com/office/drawing/2014/main" id="{B3FB5A5D-C23E-8F49-9833-C3FD0B6D54F7}"/>
              </a:ext>
            </a:extLst>
          </p:cNvPr>
          <p:cNvSpPr txBox="1"/>
          <p:nvPr/>
        </p:nvSpPr>
        <p:spPr>
          <a:xfrm>
            <a:off x="5063613" y="6407706"/>
            <a:ext cx="6942926" cy="369332"/>
          </a:xfrm>
          <a:prstGeom prst="rect">
            <a:avLst/>
          </a:prstGeom>
          <a:noFill/>
        </p:spPr>
        <p:txBody>
          <a:bodyPr wrap="none" rtlCol="0">
            <a:spAutoFit/>
          </a:bodyPr>
          <a:lstStyle/>
          <a:p>
            <a:r>
              <a:rPr lang="en-US" dirty="0">
                <a:solidFill>
                  <a:schemeClr val="bg2">
                    <a:lumMod val="85000"/>
                  </a:schemeClr>
                </a:solidFill>
              </a:rPr>
              <a:t>Join us in https://</a:t>
            </a:r>
            <a:r>
              <a:rPr lang="en-US" dirty="0" err="1">
                <a:solidFill>
                  <a:schemeClr val="bg2">
                    <a:lumMod val="85000"/>
                  </a:schemeClr>
                </a:solidFill>
              </a:rPr>
              <a:t>github.com</a:t>
            </a:r>
            <a:r>
              <a:rPr lang="en-US" dirty="0">
                <a:solidFill>
                  <a:schemeClr val="bg2">
                    <a:lumMod val="85000"/>
                  </a:schemeClr>
                </a:solidFill>
              </a:rPr>
              <a:t>/</a:t>
            </a:r>
            <a:r>
              <a:rPr lang="en-US" dirty="0" err="1">
                <a:solidFill>
                  <a:schemeClr val="bg2">
                    <a:lumMod val="85000"/>
                  </a:schemeClr>
                </a:solidFill>
              </a:rPr>
              <a:t>ibm</a:t>
            </a:r>
            <a:r>
              <a:rPr lang="en-US" dirty="0">
                <a:solidFill>
                  <a:schemeClr val="bg2">
                    <a:lumMod val="85000"/>
                  </a:schemeClr>
                </a:solidFill>
              </a:rPr>
              <a:t>-cloud-architecture/</a:t>
            </a:r>
            <a:r>
              <a:rPr lang="en-US" dirty="0" err="1">
                <a:solidFill>
                  <a:schemeClr val="bg2">
                    <a:lumMod val="85000"/>
                  </a:schemeClr>
                </a:solidFill>
              </a:rPr>
              <a:t>refarch</a:t>
            </a:r>
            <a:r>
              <a:rPr lang="en-US" dirty="0">
                <a:solidFill>
                  <a:schemeClr val="bg2">
                    <a:lumMod val="85000"/>
                  </a:schemeClr>
                </a:solidFill>
              </a:rPr>
              <a:t>-ml-ops</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C0B8A9-6128-974A-BA9C-7E19F0437A45}"/>
              </a:ext>
            </a:extLst>
          </p:cNvPr>
          <p:cNvSpPr/>
          <p:nvPr/>
        </p:nvSpPr>
        <p:spPr>
          <a:xfrm>
            <a:off x="222939" y="852812"/>
            <a:ext cx="11860200" cy="16524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5F988E2-62C5-4526-B915-EDA231F3EA20}"/>
              </a:ext>
            </a:extLst>
          </p:cNvPr>
          <p:cNvSpPr txBox="1"/>
          <p:nvPr/>
        </p:nvSpPr>
        <p:spPr>
          <a:xfrm>
            <a:off x="0" y="65314"/>
            <a:ext cx="11852329"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lang="en-US" sz="2400" b="1" dirty="0">
                <a:solidFill>
                  <a:schemeClr val="bg2"/>
                </a:solidFill>
                <a:latin typeface="Calibri Light" panose="020F0302020204030204"/>
                <a:sym typeface="Helvetica"/>
              </a:rPr>
              <a:t>ML Ops In Action (1/2) - </a:t>
            </a:r>
            <a:r>
              <a:rPr kumimoji="0" lang="en-US" sz="2400" b="1" i="0" u="none" strike="noStrike" kern="1200" cap="none" spc="0" normalizeH="0" baseline="0" noProof="0" dirty="0">
                <a:ln>
                  <a:noFill/>
                </a:ln>
                <a:solidFill>
                  <a:schemeClr val="bg2"/>
                </a:solidFill>
                <a:effectLst/>
                <a:uLnTx/>
                <a:uFillTx/>
                <a:latin typeface="Calibri Light" panose="020F0302020204030204"/>
                <a:ea typeface="+mn-ea"/>
                <a:cs typeface="+mn-cs"/>
                <a:sym typeface="Helvetica"/>
              </a:rPr>
              <a:t>Data Provisioning and Governance</a:t>
            </a:r>
          </a:p>
        </p:txBody>
      </p:sp>
      <p:sp>
        <p:nvSpPr>
          <p:cNvPr id="43" name="Rectangle 42">
            <a:extLst>
              <a:ext uri="{FF2B5EF4-FFF2-40B4-BE49-F238E27FC236}">
                <a16:creationId xmlns:a16="http://schemas.microsoft.com/office/drawing/2014/main" id="{79461880-B6DA-4547-BF5C-C7D7E21F92C2}"/>
              </a:ext>
            </a:extLst>
          </p:cNvPr>
          <p:cNvSpPr/>
          <p:nvPr/>
        </p:nvSpPr>
        <p:spPr>
          <a:xfrm>
            <a:off x="222939" y="2504601"/>
            <a:ext cx="11860204" cy="2533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184697C-0855-FC45-89D7-E59363FA3B46}"/>
              </a:ext>
            </a:extLst>
          </p:cNvPr>
          <p:cNvSpPr/>
          <p:nvPr/>
        </p:nvSpPr>
        <p:spPr>
          <a:xfrm>
            <a:off x="222938" y="5038042"/>
            <a:ext cx="11860201" cy="16893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DAE73DE7-F6F4-7C40-85AA-372315FA72C9}"/>
              </a:ext>
            </a:extLst>
          </p:cNvPr>
          <p:cNvCxnSpPr>
            <a:cxnSpLocks/>
          </p:cNvCxnSpPr>
          <p:nvPr/>
        </p:nvCxnSpPr>
        <p:spPr>
          <a:xfrm>
            <a:off x="1295400" y="852812"/>
            <a:ext cx="0" cy="5874559"/>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A picture containing mug&#10;&#10;Description automatically generated">
            <a:extLst>
              <a:ext uri="{FF2B5EF4-FFF2-40B4-BE49-F238E27FC236}">
                <a16:creationId xmlns:a16="http://schemas.microsoft.com/office/drawing/2014/main" id="{00500A41-2E94-BF44-800F-13A24EF3E3A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7619" y="3237328"/>
            <a:ext cx="674263" cy="998908"/>
          </a:xfrm>
          <a:prstGeom prst="rect">
            <a:avLst/>
          </a:prstGeom>
          <a:solidFill>
            <a:schemeClr val="accent4">
              <a:lumMod val="60000"/>
              <a:lumOff val="40000"/>
            </a:schemeClr>
          </a:solidFill>
        </p:spPr>
      </p:pic>
      <p:pic>
        <p:nvPicPr>
          <p:cNvPr id="52" name="Picture 51" descr="A picture containing mug&#10;&#10;Description automatically generated">
            <a:extLst>
              <a:ext uri="{FF2B5EF4-FFF2-40B4-BE49-F238E27FC236}">
                <a16:creationId xmlns:a16="http://schemas.microsoft.com/office/drawing/2014/main" id="{62AAF842-F295-9641-B8BA-8DA60AFC930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5118" y="1066800"/>
            <a:ext cx="674263" cy="998908"/>
          </a:xfrm>
          <a:prstGeom prst="rect">
            <a:avLst/>
          </a:prstGeom>
          <a:solidFill>
            <a:srgbClr val="92D050"/>
          </a:solidFill>
        </p:spPr>
      </p:pic>
      <p:pic>
        <p:nvPicPr>
          <p:cNvPr id="53" name="Picture 52" descr="A picture containing mug&#10;&#10;Description automatically generated">
            <a:extLst>
              <a:ext uri="{FF2B5EF4-FFF2-40B4-BE49-F238E27FC236}">
                <a16:creationId xmlns:a16="http://schemas.microsoft.com/office/drawing/2014/main" id="{83F40BBC-88D5-9B40-B63A-56BDFB46972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5117" y="5400031"/>
            <a:ext cx="674263" cy="998908"/>
          </a:xfrm>
          <a:prstGeom prst="rect">
            <a:avLst/>
          </a:prstGeom>
          <a:solidFill>
            <a:schemeClr val="accent6">
              <a:lumMod val="60000"/>
              <a:lumOff val="40000"/>
            </a:schemeClr>
          </a:solidFill>
        </p:spPr>
      </p:pic>
      <p:sp>
        <p:nvSpPr>
          <p:cNvPr id="21" name="Rectangle 20">
            <a:extLst>
              <a:ext uri="{FF2B5EF4-FFF2-40B4-BE49-F238E27FC236}">
                <a16:creationId xmlns:a16="http://schemas.microsoft.com/office/drawing/2014/main" id="{7F398E71-445A-2B42-B24E-7DC53CD49C81}"/>
              </a:ext>
            </a:extLst>
          </p:cNvPr>
          <p:cNvSpPr/>
          <p:nvPr/>
        </p:nvSpPr>
        <p:spPr>
          <a:xfrm>
            <a:off x="1524000" y="2700268"/>
            <a:ext cx="1815029" cy="2173834"/>
          </a:xfrm>
          <a:prstGeom prst="rect">
            <a:avLst/>
          </a:prstGeom>
          <a:solidFill>
            <a:schemeClr val="accent6">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Daily Data Discovery</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Creates Connections to Data Sources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Schedules Nightly Discovery of Meta Data across Data Source. Adding to Workspace &amp; Catalog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Reviews results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200" kern="0" dirty="0">
                <a:solidFill>
                  <a:srgbClr val="000E5E"/>
                </a:solidFill>
                <a:latin typeface="Arial"/>
                <a:cs typeface="Arial"/>
              </a:rPr>
              <a:t>Adds Business Terms, Policies, Rules</a:t>
            </a:r>
            <a:endParaRPr kumimoji="0" lang="en-US" sz="1200" b="0" i="0" u="none" strike="noStrike" kern="0" cap="none" spc="0" normalizeH="0" baseline="0" noProof="0" dirty="0">
              <a:ln>
                <a:noFill/>
              </a:ln>
              <a:solidFill>
                <a:srgbClr val="000E5E"/>
              </a:solidFill>
              <a:effectLst/>
              <a:uLnTx/>
              <a:uFillTx/>
              <a:latin typeface="Arial"/>
              <a:ea typeface="+mn-ea"/>
              <a:cs typeface="Arial"/>
            </a:endParaRPr>
          </a:p>
        </p:txBody>
      </p:sp>
      <p:sp>
        <p:nvSpPr>
          <p:cNvPr id="22" name="Rectangle 21">
            <a:extLst>
              <a:ext uri="{FF2B5EF4-FFF2-40B4-BE49-F238E27FC236}">
                <a16:creationId xmlns:a16="http://schemas.microsoft.com/office/drawing/2014/main" id="{51F9E764-2C72-9745-89A6-04E53EAB757A}"/>
              </a:ext>
            </a:extLst>
          </p:cNvPr>
          <p:cNvSpPr/>
          <p:nvPr/>
        </p:nvSpPr>
        <p:spPr>
          <a:xfrm>
            <a:off x="3881214" y="1120958"/>
            <a:ext cx="2441186" cy="1289206"/>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Data Request Creation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Requests Datasets/Tables to support a Data Science Use case.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Provides Key Words</a:t>
            </a:r>
          </a:p>
        </p:txBody>
      </p:sp>
      <p:sp>
        <p:nvSpPr>
          <p:cNvPr id="23" name="Rectangle 22">
            <a:extLst>
              <a:ext uri="{FF2B5EF4-FFF2-40B4-BE49-F238E27FC236}">
                <a16:creationId xmlns:a16="http://schemas.microsoft.com/office/drawing/2014/main" id="{D5AD0564-5677-534B-A8B9-584ECFF4D60C}"/>
              </a:ext>
            </a:extLst>
          </p:cNvPr>
          <p:cNvSpPr/>
          <p:nvPr/>
        </p:nvSpPr>
        <p:spPr>
          <a:xfrm>
            <a:off x="3881213" y="2713681"/>
            <a:ext cx="2441195" cy="2165380"/>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Data Identification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Searches Workspace for Datasets/Tables those Match Data Scientist’s Data Request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Shortlists Datasets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Creates Use case specific Catalog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Provides Data Scientist &amp; Data Engineer access to the Catalog</a:t>
            </a:r>
          </a:p>
        </p:txBody>
      </p:sp>
      <p:sp>
        <p:nvSpPr>
          <p:cNvPr id="24" name="Rectangle 23">
            <a:extLst>
              <a:ext uri="{FF2B5EF4-FFF2-40B4-BE49-F238E27FC236}">
                <a16:creationId xmlns:a16="http://schemas.microsoft.com/office/drawing/2014/main" id="{16B44748-B218-444F-8AC9-882363EC5C10}"/>
              </a:ext>
            </a:extLst>
          </p:cNvPr>
          <p:cNvSpPr/>
          <p:nvPr/>
        </p:nvSpPr>
        <p:spPr>
          <a:xfrm>
            <a:off x="6625342" y="2700268"/>
            <a:ext cx="2427212" cy="2178791"/>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Data Virtualization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Adds Data Source connection to the Virtualization if not there</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Virtualize the Datasets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Provides Data Engineer access to Virtualization Dataset</a:t>
            </a:r>
          </a:p>
        </p:txBody>
      </p:sp>
      <p:sp>
        <p:nvSpPr>
          <p:cNvPr id="25" name="Rectangle 24">
            <a:extLst>
              <a:ext uri="{FF2B5EF4-FFF2-40B4-BE49-F238E27FC236}">
                <a16:creationId xmlns:a16="http://schemas.microsoft.com/office/drawing/2014/main" id="{FCF76F27-64A1-2641-B5EE-19D4197A22F5}"/>
              </a:ext>
            </a:extLst>
          </p:cNvPr>
          <p:cNvSpPr/>
          <p:nvPr/>
        </p:nvSpPr>
        <p:spPr>
          <a:xfrm>
            <a:off x="6625342" y="5175480"/>
            <a:ext cx="2427212" cy="1432116"/>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Target Dataset Preparation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Creates Target Dataset based on Virtualized Data.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J</a:t>
            </a:r>
            <a:r>
              <a:rPr kumimoji="0" lang="en-US" sz="1200" b="0" i="0" u="none" strike="noStrike" kern="0" cap="none" spc="0" normalizeH="0" baseline="0" noProof="0" dirty="0" err="1">
                <a:ln>
                  <a:noFill/>
                </a:ln>
                <a:solidFill>
                  <a:srgbClr val="000E5E"/>
                </a:solidFill>
                <a:effectLst/>
                <a:uLnTx/>
                <a:uFillTx/>
                <a:latin typeface="Arial"/>
                <a:ea typeface="+mn-ea"/>
                <a:cs typeface="Arial"/>
              </a:rPr>
              <a:t>oins</a:t>
            </a:r>
            <a:r>
              <a:rPr kumimoji="0" lang="en-US" sz="1200" b="0" i="0" u="none" strike="noStrike" kern="0" cap="none" spc="0" normalizeH="0" baseline="0" noProof="0" dirty="0">
                <a:ln>
                  <a:noFill/>
                </a:ln>
                <a:solidFill>
                  <a:srgbClr val="000E5E"/>
                </a:solidFill>
                <a:effectLst/>
                <a:uLnTx/>
                <a:uFillTx/>
                <a:latin typeface="Arial"/>
                <a:ea typeface="+mn-ea"/>
                <a:cs typeface="Arial"/>
              </a:rPr>
              <a:t>/Filters Datasets as needed</a:t>
            </a:r>
          </a:p>
        </p:txBody>
      </p:sp>
      <p:sp>
        <p:nvSpPr>
          <p:cNvPr id="26" name="Rectangle 25">
            <a:extLst>
              <a:ext uri="{FF2B5EF4-FFF2-40B4-BE49-F238E27FC236}">
                <a16:creationId xmlns:a16="http://schemas.microsoft.com/office/drawing/2014/main" id="{194CF6F4-3A2C-9C4A-A677-479A674E221B}"/>
              </a:ext>
            </a:extLst>
          </p:cNvPr>
          <p:cNvSpPr/>
          <p:nvPr/>
        </p:nvSpPr>
        <p:spPr>
          <a:xfrm>
            <a:off x="9538457" y="5166648"/>
            <a:ext cx="2211940" cy="1432116"/>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Target Dataset Provisioning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lvl="0" indent="-171450" eaLnBrk="1" fontAlgn="auto" hangingPunct="1">
              <a:spcBef>
                <a:spcPts val="0"/>
              </a:spcBef>
              <a:spcAft>
                <a:spcPts val="0"/>
              </a:spcAft>
              <a:buFont typeface="Wingdings" pitchFamily="2" charset="2"/>
              <a:buChar char="ü"/>
              <a:defRPr/>
            </a:pPr>
            <a:r>
              <a:rPr lang="en-US" sz="1200" kern="0" dirty="0">
                <a:solidFill>
                  <a:srgbClr val="000E5E"/>
                </a:solidFill>
                <a:latin typeface="Arial"/>
                <a:cs typeface="Arial"/>
              </a:rPr>
              <a:t>Adds Virtualized Datasets to Project requested by Data Scientist</a:t>
            </a:r>
          </a:p>
          <a:p>
            <a:pPr marL="171450" lvl="0" indent="-171450" eaLnBrk="1" fontAlgn="auto" hangingPunct="1">
              <a:spcBef>
                <a:spcPts val="0"/>
              </a:spcBef>
              <a:spcAft>
                <a:spcPts val="0"/>
              </a:spcAft>
              <a:buFont typeface="Wingdings" pitchFamily="2" charset="2"/>
              <a:buChar char="ü"/>
              <a:defRPr/>
            </a:pPr>
            <a:r>
              <a:rPr lang="en-US" sz="1200" kern="0" dirty="0">
                <a:solidFill>
                  <a:srgbClr val="000E5E"/>
                </a:solidFill>
                <a:latin typeface="Arial"/>
                <a:cs typeface="Arial"/>
              </a:rPr>
              <a:t>Adds Virtualized Datasets to Catalog</a:t>
            </a:r>
          </a:p>
        </p:txBody>
      </p:sp>
      <p:cxnSp>
        <p:nvCxnSpPr>
          <p:cNvPr id="3" name="Straight Arrow Connector 2">
            <a:extLst>
              <a:ext uri="{FF2B5EF4-FFF2-40B4-BE49-F238E27FC236}">
                <a16:creationId xmlns:a16="http://schemas.microsoft.com/office/drawing/2014/main" id="{87521CD8-3EED-5E40-9729-FA58D4585627}"/>
              </a:ext>
            </a:extLst>
          </p:cNvPr>
          <p:cNvCxnSpPr>
            <a:cxnSpLocks/>
            <a:stCxn id="22" idx="2"/>
            <a:endCxn id="23" idx="0"/>
          </p:cNvCxnSpPr>
          <p:nvPr/>
        </p:nvCxnSpPr>
        <p:spPr>
          <a:xfrm>
            <a:off x="5101807" y="2410164"/>
            <a:ext cx="4" cy="303517"/>
          </a:xfrm>
          <a:prstGeom prst="straightConnector1">
            <a:avLst/>
          </a:prstGeom>
          <a:ln w="28575">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7BB7C9-1CBE-2B4D-88B8-4926CB348C2C}"/>
              </a:ext>
            </a:extLst>
          </p:cNvPr>
          <p:cNvCxnSpPr>
            <a:cxnSpLocks/>
            <a:stCxn id="23" idx="3"/>
            <a:endCxn id="24" idx="1"/>
          </p:cNvCxnSpPr>
          <p:nvPr/>
        </p:nvCxnSpPr>
        <p:spPr>
          <a:xfrm flipV="1">
            <a:off x="6322408" y="3789664"/>
            <a:ext cx="302934" cy="6707"/>
          </a:xfrm>
          <a:prstGeom prst="straightConnector1">
            <a:avLst/>
          </a:prstGeom>
          <a:ln w="28575">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2F0C1A-F382-7745-9BC4-F0003A699927}"/>
              </a:ext>
            </a:extLst>
          </p:cNvPr>
          <p:cNvCxnSpPr>
            <a:cxnSpLocks/>
            <a:stCxn id="24" idx="2"/>
            <a:endCxn id="25" idx="0"/>
          </p:cNvCxnSpPr>
          <p:nvPr/>
        </p:nvCxnSpPr>
        <p:spPr>
          <a:xfrm>
            <a:off x="7838948" y="4879059"/>
            <a:ext cx="0" cy="296421"/>
          </a:xfrm>
          <a:prstGeom prst="straightConnector1">
            <a:avLst/>
          </a:prstGeom>
          <a:ln w="28575">
            <a:solidFill>
              <a:schemeClr val="tx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BB6AA4-1D02-4D40-8162-4ADE84E7590F}"/>
              </a:ext>
            </a:extLst>
          </p:cNvPr>
          <p:cNvCxnSpPr>
            <a:cxnSpLocks/>
            <a:stCxn id="25" idx="3"/>
            <a:endCxn id="26" idx="1"/>
          </p:cNvCxnSpPr>
          <p:nvPr/>
        </p:nvCxnSpPr>
        <p:spPr>
          <a:xfrm flipV="1">
            <a:off x="9052554" y="5882706"/>
            <a:ext cx="485903" cy="8832"/>
          </a:xfrm>
          <a:prstGeom prst="straightConnector1">
            <a:avLst/>
          </a:prstGeom>
          <a:ln w="28575">
            <a:solidFill>
              <a:schemeClr val="tx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2BF53CD-A1C9-B54B-86ED-0B60DD3D5994}"/>
              </a:ext>
            </a:extLst>
          </p:cNvPr>
          <p:cNvSpPr/>
          <p:nvPr/>
        </p:nvSpPr>
        <p:spPr>
          <a:xfrm>
            <a:off x="304800" y="4156620"/>
            <a:ext cx="933265" cy="32357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Steward</a:t>
            </a:r>
          </a:p>
        </p:txBody>
      </p:sp>
      <p:sp>
        <p:nvSpPr>
          <p:cNvPr id="36" name="Rectangle 35">
            <a:extLst>
              <a:ext uri="{FF2B5EF4-FFF2-40B4-BE49-F238E27FC236}">
                <a16:creationId xmlns:a16="http://schemas.microsoft.com/office/drawing/2014/main" id="{469DBD5E-BC97-5F45-A088-EACD8620ACEF}"/>
              </a:ext>
            </a:extLst>
          </p:cNvPr>
          <p:cNvSpPr/>
          <p:nvPr/>
        </p:nvSpPr>
        <p:spPr>
          <a:xfrm>
            <a:off x="323281" y="1972642"/>
            <a:ext cx="933265" cy="32357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Scientist</a:t>
            </a:r>
          </a:p>
        </p:txBody>
      </p:sp>
      <p:sp>
        <p:nvSpPr>
          <p:cNvPr id="37" name="Rectangle 36">
            <a:extLst>
              <a:ext uri="{FF2B5EF4-FFF2-40B4-BE49-F238E27FC236}">
                <a16:creationId xmlns:a16="http://schemas.microsoft.com/office/drawing/2014/main" id="{128C29E2-62BA-A947-A069-7D254B4ADB21}"/>
              </a:ext>
            </a:extLst>
          </p:cNvPr>
          <p:cNvSpPr/>
          <p:nvPr/>
        </p:nvSpPr>
        <p:spPr>
          <a:xfrm>
            <a:off x="344585" y="6305829"/>
            <a:ext cx="933265" cy="3235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Engineer</a:t>
            </a:r>
          </a:p>
        </p:txBody>
      </p:sp>
      <p:sp>
        <p:nvSpPr>
          <p:cNvPr id="38" name="Rectangle 37">
            <a:extLst>
              <a:ext uri="{FF2B5EF4-FFF2-40B4-BE49-F238E27FC236}">
                <a16:creationId xmlns:a16="http://schemas.microsoft.com/office/drawing/2014/main" id="{6D8EBE44-1EF3-B246-BA09-115B67EE4457}"/>
              </a:ext>
            </a:extLst>
          </p:cNvPr>
          <p:cNvSpPr/>
          <p:nvPr/>
        </p:nvSpPr>
        <p:spPr>
          <a:xfrm>
            <a:off x="9624290" y="2713681"/>
            <a:ext cx="2211940" cy="2160421"/>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Target Dataset Provisioning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lvl="0" indent="-171450" eaLnBrk="1" fontAlgn="auto" hangingPunct="1">
              <a:spcBef>
                <a:spcPts val="0"/>
              </a:spcBef>
              <a:spcAft>
                <a:spcPts val="0"/>
              </a:spcAft>
              <a:buFont typeface="Wingdings" pitchFamily="2" charset="2"/>
              <a:buChar char="ü"/>
              <a:defRPr/>
            </a:pPr>
            <a:r>
              <a:rPr lang="en-US" sz="1200" kern="0" dirty="0">
                <a:solidFill>
                  <a:srgbClr val="000E5E"/>
                </a:solidFill>
                <a:latin typeface="Arial"/>
                <a:cs typeface="Arial"/>
              </a:rPr>
              <a:t>Creates Target Dataset based on Virtualized Data. </a:t>
            </a:r>
          </a:p>
          <a:p>
            <a:pPr marL="171450" lvl="0" indent="-171450" eaLnBrk="1" fontAlgn="auto" hangingPunct="1">
              <a:spcBef>
                <a:spcPts val="0"/>
              </a:spcBef>
              <a:spcAft>
                <a:spcPts val="0"/>
              </a:spcAft>
              <a:buFont typeface="Wingdings" pitchFamily="2" charset="2"/>
              <a:buChar char="ü"/>
              <a:defRPr/>
            </a:pPr>
            <a:r>
              <a:rPr lang="en-US" sz="1200" kern="0" dirty="0">
                <a:solidFill>
                  <a:srgbClr val="000E5E"/>
                </a:solidFill>
                <a:latin typeface="Arial"/>
                <a:cs typeface="Arial"/>
              </a:rPr>
              <a:t>Joins/Filters Datasets as needed</a:t>
            </a: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Adds Virtualized Datasets to Project requested by Data Scientist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Adds Virtualized Datasets to Catalog</a:t>
            </a:r>
          </a:p>
        </p:txBody>
      </p:sp>
      <p:cxnSp>
        <p:nvCxnSpPr>
          <p:cNvPr id="45" name="Straight Arrow Connector 44">
            <a:extLst>
              <a:ext uri="{FF2B5EF4-FFF2-40B4-BE49-F238E27FC236}">
                <a16:creationId xmlns:a16="http://schemas.microsoft.com/office/drawing/2014/main" id="{E77F4397-1841-C844-BB79-BB9420877135}"/>
              </a:ext>
            </a:extLst>
          </p:cNvPr>
          <p:cNvCxnSpPr>
            <a:cxnSpLocks/>
            <a:stCxn id="24" idx="3"/>
            <a:endCxn id="38" idx="1"/>
          </p:cNvCxnSpPr>
          <p:nvPr/>
        </p:nvCxnSpPr>
        <p:spPr>
          <a:xfrm>
            <a:off x="9052554" y="3789664"/>
            <a:ext cx="571736" cy="4228"/>
          </a:xfrm>
          <a:prstGeom prst="straightConnector1">
            <a:avLst/>
          </a:prstGeom>
          <a:ln w="28575">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5181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C0B8A9-6128-974A-BA9C-7E19F0437A45}"/>
              </a:ext>
            </a:extLst>
          </p:cNvPr>
          <p:cNvSpPr/>
          <p:nvPr/>
        </p:nvSpPr>
        <p:spPr>
          <a:xfrm>
            <a:off x="222939" y="838200"/>
            <a:ext cx="11746122" cy="18321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5F988E2-62C5-4526-B915-EDA231F3EA20}"/>
              </a:ext>
            </a:extLst>
          </p:cNvPr>
          <p:cNvSpPr txBox="1"/>
          <p:nvPr/>
        </p:nvSpPr>
        <p:spPr>
          <a:xfrm>
            <a:off x="0" y="54141"/>
            <a:ext cx="11852329"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Light" panose="020F0302020204030204"/>
                <a:ea typeface="+mn-ea"/>
                <a:cs typeface="+mn-cs"/>
                <a:sym typeface="Helvetica"/>
              </a:rPr>
              <a:t>ML Ops In Action (2/2) - Model Development, Deployment &amp; Monitoring</a:t>
            </a:r>
          </a:p>
        </p:txBody>
      </p:sp>
      <p:sp>
        <p:nvSpPr>
          <p:cNvPr id="43" name="Rectangle 42">
            <a:extLst>
              <a:ext uri="{FF2B5EF4-FFF2-40B4-BE49-F238E27FC236}">
                <a16:creationId xmlns:a16="http://schemas.microsoft.com/office/drawing/2014/main" id="{79461880-B6DA-4547-BF5C-C7D7E21F92C2}"/>
              </a:ext>
            </a:extLst>
          </p:cNvPr>
          <p:cNvSpPr/>
          <p:nvPr/>
        </p:nvSpPr>
        <p:spPr>
          <a:xfrm>
            <a:off x="222939" y="2688839"/>
            <a:ext cx="11746122" cy="1939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184697C-0855-FC45-89D7-E59363FA3B46}"/>
              </a:ext>
            </a:extLst>
          </p:cNvPr>
          <p:cNvSpPr/>
          <p:nvPr/>
        </p:nvSpPr>
        <p:spPr>
          <a:xfrm>
            <a:off x="222939" y="4628781"/>
            <a:ext cx="11746122" cy="16893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DAE73DE7-F6F4-7C40-85AA-372315FA72C9}"/>
              </a:ext>
            </a:extLst>
          </p:cNvPr>
          <p:cNvCxnSpPr>
            <a:cxnSpLocks/>
          </p:cNvCxnSpPr>
          <p:nvPr/>
        </p:nvCxnSpPr>
        <p:spPr>
          <a:xfrm>
            <a:off x="1476103" y="838200"/>
            <a:ext cx="0" cy="5479910"/>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descr="A picture containing mug&#10;&#10;Description automatically generated">
            <a:extLst>
              <a:ext uri="{FF2B5EF4-FFF2-40B4-BE49-F238E27FC236}">
                <a16:creationId xmlns:a16="http://schemas.microsoft.com/office/drawing/2014/main" id="{62AAF842-F295-9641-B8BA-8DA60AFC930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2390" y="1093136"/>
            <a:ext cx="674263" cy="998908"/>
          </a:xfrm>
          <a:prstGeom prst="rect">
            <a:avLst/>
          </a:prstGeom>
          <a:solidFill>
            <a:srgbClr val="43F3FF"/>
          </a:solidFill>
        </p:spPr>
      </p:pic>
      <p:pic>
        <p:nvPicPr>
          <p:cNvPr id="53" name="Picture 52" descr="A picture containing mug&#10;&#10;Description automatically generated">
            <a:extLst>
              <a:ext uri="{FF2B5EF4-FFF2-40B4-BE49-F238E27FC236}">
                <a16:creationId xmlns:a16="http://schemas.microsoft.com/office/drawing/2014/main" id="{83F40BBC-88D5-9B40-B63A-56BDFB46972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4711" y="2991493"/>
            <a:ext cx="674263" cy="998908"/>
          </a:xfrm>
          <a:prstGeom prst="rect">
            <a:avLst/>
          </a:prstGeom>
          <a:solidFill>
            <a:schemeClr val="accent6">
              <a:lumMod val="60000"/>
              <a:lumOff val="40000"/>
            </a:schemeClr>
          </a:solidFill>
        </p:spPr>
      </p:pic>
      <p:sp>
        <p:nvSpPr>
          <p:cNvPr id="22" name="Rectangle 21">
            <a:extLst>
              <a:ext uri="{FF2B5EF4-FFF2-40B4-BE49-F238E27FC236}">
                <a16:creationId xmlns:a16="http://schemas.microsoft.com/office/drawing/2014/main" id="{51F9E764-2C72-9745-89A6-04E53EAB757A}"/>
              </a:ext>
            </a:extLst>
          </p:cNvPr>
          <p:cNvSpPr/>
          <p:nvPr/>
        </p:nvSpPr>
        <p:spPr>
          <a:xfrm>
            <a:off x="1764083" y="1213100"/>
            <a:ext cx="2847103" cy="1269452"/>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Data Preparation and Feature </a:t>
            </a:r>
            <a:r>
              <a:rPr kumimoji="0" lang="en-US" sz="1200" b="0" i="0" u="sng" strike="noStrike" kern="0" cap="none" spc="0" normalizeH="0" baseline="0" noProof="0" dirty="0" err="1">
                <a:ln>
                  <a:noFill/>
                </a:ln>
                <a:solidFill>
                  <a:prstClr val="black"/>
                </a:solidFill>
                <a:effectLst/>
                <a:uLnTx/>
                <a:uFillTx/>
                <a:latin typeface="Arial"/>
                <a:ea typeface="+mn-ea"/>
                <a:cs typeface="Arial"/>
              </a:rPr>
              <a:t>Engg</a:t>
            </a:r>
            <a:endParaRPr kumimoji="0" lang="en-US" sz="1200" b="0" i="0" u="sng" strike="noStrike" kern="0" cap="none" spc="0" normalizeH="0" baseline="0" noProof="0" dirty="0">
              <a:ln>
                <a:noFill/>
              </a:ln>
              <a:solidFill>
                <a:prstClr val="black"/>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Access Data From Catalog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Does necessary Data Transformation &amp; Cleansing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Creates Final Dataset for Model development</a:t>
            </a:r>
          </a:p>
        </p:txBody>
      </p:sp>
      <p:sp>
        <p:nvSpPr>
          <p:cNvPr id="36" name="Rectangle 35">
            <a:extLst>
              <a:ext uri="{FF2B5EF4-FFF2-40B4-BE49-F238E27FC236}">
                <a16:creationId xmlns:a16="http://schemas.microsoft.com/office/drawing/2014/main" id="{469DBD5E-BC97-5F45-A088-EACD8620ACEF}"/>
              </a:ext>
            </a:extLst>
          </p:cNvPr>
          <p:cNvSpPr/>
          <p:nvPr/>
        </p:nvSpPr>
        <p:spPr>
          <a:xfrm>
            <a:off x="398111" y="2012312"/>
            <a:ext cx="933265" cy="323571"/>
          </a:xfrm>
          <a:prstGeom prst="rect">
            <a:avLst/>
          </a:prstGeom>
          <a:solidFill>
            <a:srgbClr val="43F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Scientist</a:t>
            </a:r>
          </a:p>
        </p:txBody>
      </p:sp>
      <p:sp>
        <p:nvSpPr>
          <p:cNvPr id="37" name="Rectangle 36">
            <a:extLst>
              <a:ext uri="{FF2B5EF4-FFF2-40B4-BE49-F238E27FC236}">
                <a16:creationId xmlns:a16="http://schemas.microsoft.com/office/drawing/2014/main" id="{128C29E2-62BA-A947-A069-7D254B4ADB21}"/>
              </a:ext>
            </a:extLst>
          </p:cNvPr>
          <p:cNvSpPr/>
          <p:nvPr/>
        </p:nvSpPr>
        <p:spPr>
          <a:xfrm>
            <a:off x="360695" y="3910192"/>
            <a:ext cx="933265" cy="32357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Engineer</a:t>
            </a:r>
          </a:p>
        </p:txBody>
      </p:sp>
      <p:sp>
        <p:nvSpPr>
          <p:cNvPr id="34" name="Rectangle 33">
            <a:extLst>
              <a:ext uri="{FF2B5EF4-FFF2-40B4-BE49-F238E27FC236}">
                <a16:creationId xmlns:a16="http://schemas.microsoft.com/office/drawing/2014/main" id="{D074F281-1C19-0A40-AAF5-BB5D81DD0D1F}"/>
              </a:ext>
            </a:extLst>
          </p:cNvPr>
          <p:cNvSpPr/>
          <p:nvPr/>
        </p:nvSpPr>
        <p:spPr>
          <a:xfrm>
            <a:off x="5246583" y="1230784"/>
            <a:ext cx="2994862" cy="1251768"/>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Model Development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Creates Initial Model</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Tests Model</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Iterates to finalize Model</a:t>
            </a:r>
          </a:p>
        </p:txBody>
      </p:sp>
      <p:sp>
        <p:nvSpPr>
          <p:cNvPr id="38" name="Rectangle 37">
            <a:extLst>
              <a:ext uri="{FF2B5EF4-FFF2-40B4-BE49-F238E27FC236}">
                <a16:creationId xmlns:a16="http://schemas.microsoft.com/office/drawing/2014/main" id="{DFA3EDAA-01ED-CF4B-A281-A6C48FC56807}"/>
              </a:ext>
            </a:extLst>
          </p:cNvPr>
          <p:cNvSpPr/>
          <p:nvPr/>
        </p:nvSpPr>
        <p:spPr>
          <a:xfrm>
            <a:off x="5246582" y="4784936"/>
            <a:ext cx="2994861" cy="1234863"/>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Model Validation/Risk Management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Creates Dataset for Independent Validation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Independent Validation of Model</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Provides feedback or Certifies Model</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200" kern="0" dirty="0">
                <a:solidFill>
                  <a:srgbClr val="000E5E"/>
                </a:solidFill>
                <a:latin typeface="Arial"/>
                <a:cs typeface="Arial"/>
              </a:rPr>
              <a:t>Model Factsheet</a:t>
            </a:r>
            <a:endParaRPr kumimoji="0" lang="en-US" sz="1200" b="0" i="0" u="none" strike="noStrike" kern="0" cap="none" spc="0" normalizeH="0" baseline="0" noProof="0" dirty="0">
              <a:ln>
                <a:noFill/>
              </a:ln>
              <a:solidFill>
                <a:srgbClr val="000E5E"/>
              </a:solidFill>
              <a:effectLst/>
              <a:uLnTx/>
              <a:uFillTx/>
              <a:latin typeface="Arial"/>
              <a:ea typeface="+mn-ea"/>
              <a:cs typeface="Arial"/>
            </a:endParaRPr>
          </a:p>
        </p:txBody>
      </p:sp>
      <p:cxnSp>
        <p:nvCxnSpPr>
          <p:cNvPr id="6" name="Elbow Connector 5">
            <a:extLst>
              <a:ext uri="{FF2B5EF4-FFF2-40B4-BE49-F238E27FC236}">
                <a16:creationId xmlns:a16="http://schemas.microsoft.com/office/drawing/2014/main" id="{447DC091-1E9E-DE48-8970-3C866BEB1B3E}"/>
              </a:ext>
            </a:extLst>
          </p:cNvPr>
          <p:cNvCxnSpPr>
            <a:cxnSpLocks/>
            <a:stCxn id="38" idx="3"/>
            <a:endCxn id="34" idx="3"/>
          </p:cNvCxnSpPr>
          <p:nvPr/>
        </p:nvCxnSpPr>
        <p:spPr>
          <a:xfrm flipV="1">
            <a:off x="8241443" y="1856668"/>
            <a:ext cx="2" cy="3545700"/>
          </a:xfrm>
          <a:prstGeom prst="bentConnector3">
            <a:avLst>
              <a:gd name="adj1" fmla="val 11430100000"/>
            </a:avLst>
          </a:prstGeom>
          <a:ln w="28575">
            <a:solidFill>
              <a:schemeClr val="tx2">
                <a:lumMod val="9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AE93F3D-062E-2F4F-A5B3-C13709A43B67}"/>
              </a:ext>
            </a:extLst>
          </p:cNvPr>
          <p:cNvSpPr/>
          <p:nvPr/>
        </p:nvSpPr>
        <p:spPr>
          <a:xfrm>
            <a:off x="5246582" y="3083918"/>
            <a:ext cx="2994861" cy="1297324"/>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Model Deployment for Validation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Creates Deployment Space in UAT/Pre-Prod Env</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Deploys Model to Deployment Space in UAT/Pre-Prod Env</a:t>
            </a:r>
          </a:p>
        </p:txBody>
      </p:sp>
      <p:sp>
        <p:nvSpPr>
          <p:cNvPr id="51" name="Rectangle 50">
            <a:extLst>
              <a:ext uri="{FF2B5EF4-FFF2-40B4-BE49-F238E27FC236}">
                <a16:creationId xmlns:a16="http://schemas.microsoft.com/office/drawing/2014/main" id="{F3935F03-E205-1A4E-8C99-ED6DC4E6702B}"/>
              </a:ext>
            </a:extLst>
          </p:cNvPr>
          <p:cNvSpPr/>
          <p:nvPr/>
        </p:nvSpPr>
        <p:spPr>
          <a:xfrm>
            <a:off x="8961136" y="3079993"/>
            <a:ext cx="2829338" cy="1301249"/>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Model Deployment in Production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Creates Deployment Space in Production Environment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Deploys Model to Deployment Space in Prod Env</a:t>
            </a:r>
          </a:p>
        </p:txBody>
      </p:sp>
      <p:pic>
        <p:nvPicPr>
          <p:cNvPr id="55" name="Picture 54" descr="A picture containing mug&#10;&#10;Description automatically generated">
            <a:extLst>
              <a:ext uri="{FF2B5EF4-FFF2-40B4-BE49-F238E27FC236}">
                <a16:creationId xmlns:a16="http://schemas.microsoft.com/office/drawing/2014/main" id="{A9C9DD64-D1AD-D84C-B52D-DE5E7C98484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7611" y="4851226"/>
            <a:ext cx="674263" cy="998908"/>
          </a:xfrm>
          <a:prstGeom prst="rect">
            <a:avLst/>
          </a:prstGeom>
          <a:solidFill>
            <a:srgbClr val="C488FF"/>
          </a:solidFill>
        </p:spPr>
      </p:pic>
      <p:cxnSp>
        <p:nvCxnSpPr>
          <p:cNvPr id="56" name="Straight Arrow Connector 55">
            <a:extLst>
              <a:ext uri="{FF2B5EF4-FFF2-40B4-BE49-F238E27FC236}">
                <a16:creationId xmlns:a16="http://schemas.microsoft.com/office/drawing/2014/main" id="{2E406997-9C83-0242-88F7-A552B4F709D6}"/>
              </a:ext>
            </a:extLst>
          </p:cNvPr>
          <p:cNvCxnSpPr>
            <a:cxnSpLocks/>
            <a:stCxn id="22" idx="3"/>
            <a:endCxn id="34" idx="1"/>
          </p:cNvCxnSpPr>
          <p:nvPr/>
        </p:nvCxnSpPr>
        <p:spPr>
          <a:xfrm>
            <a:off x="4611186" y="1847826"/>
            <a:ext cx="635397" cy="8842"/>
          </a:xfrm>
          <a:prstGeom prst="straightConnector1">
            <a:avLst/>
          </a:prstGeom>
          <a:ln w="28575">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3626631-D2D2-9D43-AF37-22277222E1B5}"/>
              </a:ext>
            </a:extLst>
          </p:cNvPr>
          <p:cNvCxnSpPr>
            <a:cxnSpLocks/>
            <a:stCxn id="34" idx="2"/>
            <a:endCxn id="45" idx="0"/>
          </p:cNvCxnSpPr>
          <p:nvPr/>
        </p:nvCxnSpPr>
        <p:spPr>
          <a:xfrm flipH="1">
            <a:off x="6744013" y="2482552"/>
            <a:ext cx="1" cy="601366"/>
          </a:xfrm>
          <a:prstGeom prst="straightConnector1">
            <a:avLst/>
          </a:prstGeom>
          <a:ln w="28575">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CE1871-BFA5-E648-A3B0-0BBEEB0E758B}"/>
              </a:ext>
            </a:extLst>
          </p:cNvPr>
          <p:cNvCxnSpPr>
            <a:cxnSpLocks/>
            <a:stCxn id="45" idx="2"/>
            <a:endCxn id="38" idx="0"/>
          </p:cNvCxnSpPr>
          <p:nvPr/>
        </p:nvCxnSpPr>
        <p:spPr>
          <a:xfrm>
            <a:off x="6744013" y="4381242"/>
            <a:ext cx="0" cy="403694"/>
          </a:xfrm>
          <a:prstGeom prst="straightConnector1">
            <a:avLst/>
          </a:prstGeom>
          <a:ln w="28575">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A89088D-EC9C-EB41-A09A-8A1925AF34D8}"/>
              </a:ext>
            </a:extLst>
          </p:cNvPr>
          <p:cNvCxnSpPr>
            <a:cxnSpLocks/>
            <a:stCxn id="38" idx="2"/>
            <a:endCxn id="51" idx="2"/>
          </p:cNvCxnSpPr>
          <p:nvPr/>
        </p:nvCxnSpPr>
        <p:spPr>
          <a:xfrm rot="5400000" flipH="1" flipV="1">
            <a:off x="7740630" y="3384625"/>
            <a:ext cx="1638557" cy="3631792"/>
          </a:xfrm>
          <a:prstGeom prst="bentConnector3">
            <a:avLst>
              <a:gd name="adj1" fmla="val -13951"/>
            </a:avLst>
          </a:prstGeom>
          <a:ln w="28575">
            <a:solidFill>
              <a:schemeClr val="tx2">
                <a:lumMod val="9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294D54B3-C663-D749-A5ED-637743ADC07A}"/>
              </a:ext>
            </a:extLst>
          </p:cNvPr>
          <p:cNvSpPr/>
          <p:nvPr/>
        </p:nvSpPr>
        <p:spPr>
          <a:xfrm>
            <a:off x="8952253" y="1244738"/>
            <a:ext cx="2847103" cy="1237814"/>
          </a:xfrm>
          <a:prstGeom prst="rect">
            <a:avLst/>
          </a:prstGeom>
          <a:solidFill>
            <a:schemeClr val="accent1">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latin typeface="Arial"/>
                <a:ea typeface="+mn-ea"/>
                <a:cs typeface="Arial"/>
              </a:rPr>
              <a:t>Model Monitoring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200" b="0" i="0" u="none" strike="noStrike" kern="0" cap="none" spc="0" normalizeH="0" baseline="0" noProof="0" dirty="0">
              <a:ln>
                <a:noFill/>
              </a:ln>
              <a:solidFill>
                <a:srgbClr val="000E5E"/>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Configures Model For Monitoring (Bias, Quality, Drift &amp; </a:t>
            </a:r>
            <a:r>
              <a:rPr kumimoji="0" lang="en-US" sz="1200" b="0" i="0" u="none" strike="noStrike" kern="0" cap="none" spc="0" normalizeH="0" baseline="0" noProof="0" dirty="0" err="1">
                <a:ln>
                  <a:noFill/>
                </a:ln>
                <a:solidFill>
                  <a:srgbClr val="000E5E"/>
                </a:solidFill>
                <a:effectLst/>
                <a:uLnTx/>
                <a:uFillTx/>
                <a:latin typeface="Arial"/>
                <a:ea typeface="+mn-ea"/>
                <a:cs typeface="Arial"/>
              </a:rPr>
              <a:t>Explainability</a:t>
            </a:r>
            <a:r>
              <a:rPr kumimoji="0" lang="en-US" sz="1200" b="0" i="0" u="none" strike="noStrike" kern="0" cap="none" spc="0" normalizeH="0" baseline="0" noProof="0" dirty="0">
                <a:ln>
                  <a:noFill/>
                </a:ln>
                <a:solidFill>
                  <a:srgbClr val="000E5E"/>
                </a:solidFill>
                <a:effectLst/>
                <a:uLnTx/>
                <a:uFillTx/>
                <a:latin typeface="Arial"/>
                <a:ea typeface="+mn-ea"/>
                <a:cs typeface="Arial"/>
              </a:rPr>
              <a: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Monitors Results on Regular basis</a:t>
            </a:r>
          </a:p>
        </p:txBody>
      </p:sp>
      <p:cxnSp>
        <p:nvCxnSpPr>
          <p:cNvPr id="68" name="Straight Arrow Connector 67">
            <a:extLst>
              <a:ext uri="{FF2B5EF4-FFF2-40B4-BE49-F238E27FC236}">
                <a16:creationId xmlns:a16="http://schemas.microsoft.com/office/drawing/2014/main" id="{537F9358-BE17-5F47-9590-7FDC7F12666D}"/>
              </a:ext>
            </a:extLst>
          </p:cNvPr>
          <p:cNvCxnSpPr>
            <a:cxnSpLocks/>
            <a:stCxn id="51" idx="0"/>
            <a:endCxn id="65" idx="2"/>
          </p:cNvCxnSpPr>
          <p:nvPr/>
        </p:nvCxnSpPr>
        <p:spPr>
          <a:xfrm flipV="1">
            <a:off x="10375805" y="2482552"/>
            <a:ext cx="0" cy="597441"/>
          </a:xfrm>
          <a:prstGeom prst="straightConnector1">
            <a:avLst/>
          </a:prstGeom>
          <a:ln w="28575">
            <a:solidFill>
              <a:schemeClr val="tx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ACBA3D9-7794-9944-84BF-E5BBCA072F32}"/>
              </a:ext>
            </a:extLst>
          </p:cNvPr>
          <p:cNvSpPr/>
          <p:nvPr/>
        </p:nvSpPr>
        <p:spPr>
          <a:xfrm>
            <a:off x="398113" y="5783846"/>
            <a:ext cx="933265" cy="389860"/>
          </a:xfrm>
          <a:prstGeom prst="rect">
            <a:avLst/>
          </a:prstGeom>
          <a:solidFill>
            <a:srgbClr val="C488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Validators</a:t>
            </a:r>
          </a:p>
        </p:txBody>
      </p:sp>
      <p:cxnSp>
        <p:nvCxnSpPr>
          <p:cNvPr id="50" name="Straight Arrow Connector 49">
            <a:extLst>
              <a:ext uri="{FF2B5EF4-FFF2-40B4-BE49-F238E27FC236}">
                <a16:creationId xmlns:a16="http://schemas.microsoft.com/office/drawing/2014/main" id="{7954B650-171B-9640-90BA-55FB5155DB34}"/>
              </a:ext>
            </a:extLst>
          </p:cNvPr>
          <p:cNvCxnSpPr>
            <a:cxnSpLocks/>
          </p:cNvCxnSpPr>
          <p:nvPr/>
        </p:nvCxnSpPr>
        <p:spPr>
          <a:xfrm flipH="1">
            <a:off x="8464002" y="2012312"/>
            <a:ext cx="497134" cy="0"/>
          </a:xfrm>
          <a:prstGeom prst="straightConnector1">
            <a:avLst/>
          </a:prstGeom>
          <a:ln w="28575">
            <a:solidFill>
              <a:schemeClr val="tx2">
                <a:lumMod val="9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7206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animBg="1"/>
      <p:bldP spid="38" grpId="0" animBg="1"/>
      <p:bldP spid="45" grpId="0" animBg="1"/>
      <p:bldP spid="51"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79C3F621-D440-474A-8B5D-F3EC9DF7A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991" y="741802"/>
            <a:ext cx="6273384" cy="2915798"/>
          </a:xfrm>
          <a:prstGeom prst="rect">
            <a:avLst/>
          </a:prstGeom>
        </p:spPr>
      </p:pic>
      <p:cxnSp>
        <p:nvCxnSpPr>
          <p:cNvPr id="11" name="Straight Connector 10">
            <a:extLst>
              <a:ext uri="{FF2B5EF4-FFF2-40B4-BE49-F238E27FC236}">
                <a16:creationId xmlns:a16="http://schemas.microsoft.com/office/drawing/2014/main" id="{701B228E-BF2D-C34B-AF46-639D9F54A54F}"/>
              </a:ext>
            </a:extLst>
          </p:cNvPr>
          <p:cNvCxnSpPr>
            <a:cxnSpLocks/>
          </p:cNvCxnSpPr>
          <p:nvPr/>
        </p:nvCxnSpPr>
        <p:spPr>
          <a:xfrm>
            <a:off x="914400" y="567444"/>
            <a:ext cx="4572000" cy="0"/>
          </a:xfrm>
          <a:prstGeom prst="line">
            <a:avLst/>
          </a:prstGeom>
          <a:ln w="158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9EC48E7-936F-384B-B457-E4517E743820}"/>
              </a:ext>
            </a:extLst>
          </p:cNvPr>
          <p:cNvSpPr txBox="1"/>
          <p:nvPr/>
        </p:nvSpPr>
        <p:spPr>
          <a:xfrm>
            <a:off x="127553" y="33906"/>
            <a:ext cx="11904790" cy="533538"/>
          </a:xfrm>
          <a:prstGeom prst="rect">
            <a:avLst/>
          </a:prstGeom>
          <a:noFill/>
          <a:ln w="12700" cap="flat">
            <a:noFill/>
            <a:miter lim="400000"/>
          </a:ln>
          <a:effectLst/>
          <a:sp3d/>
        </p:spPr>
        <p:txBody>
          <a:bodyPr rot="0" spcFirstLastPara="1" vertOverflow="overflow" horzOverflow="overflow" vert="horz" wrap="square" lIns="60957" tIns="60957" rIns="60957" bIns="60957" numCol="1" spcCol="38100" rtlCol="0" anchor="t">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ML Ops - Demonstration</a:t>
            </a:r>
          </a:p>
        </p:txBody>
      </p:sp>
      <p:pic>
        <p:nvPicPr>
          <p:cNvPr id="3" name="Picture 2" descr="A screenshot of a cell phone&#10;&#10;Description automatically generated">
            <a:extLst>
              <a:ext uri="{FF2B5EF4-FFF2-40B4-BE49-F238E27FC236}">
                <a16:creationId xmlns:a16="http://schemas.microsoft.com/office/drawing/2014/main" id="{FC07A6D8-E2F2-834F-A04F-5A25337A8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914400"/>
            <a:ext cx="6246743" cy="291579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76E2831-A837-FF41-BC9E-37C7CDE33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3733800"/>
            <a:ext cx="6246743" cy="2893640"/>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3C5BCC14-A88B-1F40-B287-3A13B68964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2" y="3908591"/>
            <a:ext cx="5655878" cy="2797009"/>
          </a:xfrm>
          <a:prstGeom prst="rect">
            <a:avLst/>
          </a:prstGeom>
        </p:spPr>
      </p:pic>
    </p:spTree>
    <p:extLst>
      <p:ext uri="{BB962C8B-B14F-4D97-AF65-F5344CB8AC3E}">
        <p14:creationId xmlns:p14="http://schemas.microsoft.com/office/powerpoint/2010/main" val="2372210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01B228E-BF2D-C34B-AF46-639D9F54A54F}"/>
              </a:ext>
            </a:extLst>
          </p:cNvPr>
          <p:cNvCxnSpPr>
            <a:cxnSpLocks/>
          </p:cNvCxnSpPr>
          <p:nvPr/>
        </p:nvCxnSpPr>
        <p:spPr>
          <a:xfrm>
            <a:off x="914400" y="567444"/>
            <a:ext cx="4572000" cy="0"/>
          </a:xfrm>
          <a:prstGeom prst="line">
            <a:avLst/>
          </a:prstGeom>
          <a:ln w="158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9EC48E7-936F-384B-B457-E4517E743820}"/>
              </a:ext>
            </a:extLst>
          </p:cNvPr>
          <p:cNvSpPr txBox="1"/>
          <p:nvPr/>
        </p:nvSpPr>
        <p:spPr>
          <a:xfrm>
            <a:off x="127553" y="33906"/>
            <a:ext cx="11904790" cy="533538"/>
          </a:xfrm>
          <a:prstGeom prst="rect">
            <a:avLst/>
          </a:prstGeom>
          <a:noFill/>
          <a:ln w="12700" cap="flat">
            <a:noFill/>
            <a:miter lim="400000"/>
          </a:ln>
          <a:effectLst/>
          <a:sp3d/>
        </p:spPr>
        <p:txBody>
          <a:bodyPr rot="0" spcFirstLastPara="1" vertOverflow="overflow" horzOverflow="overflow" vert="horz" wrap="square" lIns="60957" tIns="60957" rIns="60957" bIns="60957" numCol="1" spcCol="38100" rtlCol="0" anchor="t">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ML Ops – Self paced Hands On</a:t>
            </a:r>
          </a:p>
        </p:txBody>
      </p:sp>
      <p:sp>
        <p:nvSpPr>
          <p:cNvPr id="4" name="Rectangle 3">
            <a:extLst>
              <a:ext uri="{FF2B5EF4-FFF2-40B4-BE49-F238E27FC236}">
                <a16:creationId xmlns:a16="http://schemas.microsoft.com/office/drawing/2014/main" id="{071469A0-20C4-C941-AC29-1907318DCEEB}"/>
              </a:ext>
            </a:extLst>
          </p:cNvPr>
          <p:cNvSpPr/>
          <p:nvPr/>
        </p:nvSpPr>
        <p:spPr>
          <a:xfrm>
            <a:off x="127553" y="1371600"/>
            <a:ext cx="11904152" cy="3693319"/>
          </a:xfrm>
          <a:prstGeom prst="rect">
            <a:avLst/>
          </a:prstGeom>
        </p:spPr>
        <p:txBody>
          <a:bodyPr wrap="square">
            <a:spAutoFit/>
          </a:bodyPr>
          <a:lstStyle/>
          <a:p>
            <a:pPr marL="285750" lvl="0" indent="-285750" defTabSz="457200" eaLnBrk="1" fontAlgn="auto">
              <a:spcBef>
                <a:spcPts val="0"/>
              </a:spcBef>
              <a:spcAft>
                <a:spcPts val="0"/>
              </a:spcAft>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Go to IBM Cloud </a:t>
            </a:r>
            <a:r>
              <a:rPr lang="en-US" dirty="0">
                <a:solidFill>
                  <a:prstClr val="black"/>
                </a:solidFill>
                <a:latin typeface="Calibri" panose="020F0502020204030204"/>
              </a:rPr>
              <a:t>Architecture Center - https://</a:t>
            </a:r>
            <a:r>
              <a:rPr lang="en-US" dirty="0" err="1">
                <a:solidFill>
                  <a:prstClr val="black"/>
                </a:solidFill>
                <a:latin typeface="Calibri" panose="020F0502020204030204"/>
              </a:rPr>
              <a:t>www.ibm.com</a:t>
            </a:r>
            <a:r>
              <a:rPr lang="en-US" dirty="0">
                <a:solidFill>
                  <a:prstClr val="black"/>
                </a:solidFill>
                <a:latin typeface="Calibri" panose="020F0502020204030204"/>
              </a:rPr>
              <a:t>/cloud/architecture/architectures/</a:t>
            </a:r>
            <a:r>
              <a:rPr lang="en-US" dirty="0" err="1">
                <a:solidFill>
                  <a:prstClr val="black"/>
                </a:solidFill>
                <a:latin typeface="Calibri" panose="020F0502020204030204"/>
              </a:rPr>
              <a:t>dataAIArchitecture</a:t>
            </a:r>
            <a:r>
              <a:rPr lang="en-US" dirty="0">
                <a:solidFill>
                  <a:prstClr val="black"/>
                </a:solidFill>
                <a:latin typeface="Calibri" panose="020F0502020204030204"/>
              </a:rPr>
              <a:t>/solutions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b="1" dirty="0">
              <a:solidFill>
                <a:prstClr val="black"/>
              </a:solidFill>
              <a:latin typeface="Calibri" panose="020F0502020204030204"/>
            </a:endParaRPr>
          </a:p>
          <a:p>
            <a:pPr marL="285750" indent="-285750" defTabSz="457200" eaLnBrk="1" fontAlgn="auto">
              <a:spcBef>
                <a:spcPts val="0"/>
              </a:spcBef>
              <a:spcAft>
                <a:spcPts val="0"/>
              </a:spcAft>
              <a:buFont typeface="Arial" panose="020B0604020202020204" pitchFamily="34" charset="0"/>
              <a:buChar char="•"/>
              <a:defRPr/>
            </a:pPr>
            <a:r>
              <a:rPr lang="en-US" dirty="0">
                <a:solidFill>
                  <a:prstClr val="black"/>
                </a:solidFill>
                <a:latin typeface="Calibri" panose="020F0502020204030204"/>
              </a:rPr>
              <a:t>Click on the tile ‘Drive business results from your machine learning Models’ in Solution section</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the next page click on Get the Code – this will take you to Public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Github</a:t>
            </a:r>
            <a:r>
              <a:rPr lang="en-US" dirty="0">
                <a:solidFill>
                  <a:prstClr val="black"/>
                </a:solidFill>
                <a:latin typeface="Calibri" panose="020F0502020204030204"/>
              </a:rPr>
              <a:t> </a:t>
            </a:r>
            <a:r>
              <a:rPr lang="en-US" dirty="0" err="1">
                <a:solidFill>
                  <a:prstClr val="black"/>
                </a:solidFill>
                <a:latin typeface="Calibri" panose="020F0502020204030204"/>
              </a:rPr>
              <a:t>fro</a:t>
            </a:r>
            <a:r>
              <a:rPr lang="en-US" dirty="0">
                <a:solidFill>
                  <a:prstClr val="black"/>
                </a:solidFill>
                <a:latin typeface="Calibri" panose="020F0502020204030204"/>
              </a:rPr>
              <a:t> </a:t>
            </a:r>
            <a:r>
              <a:rPr lang="en-US" dirty="0" err="1">
                <a:solidFill>
                  <a:prstClr val="black"/>
                </a:solidFill>
                <a:latin typeface="Calibri" panose="020F0502020204030204"/>
              </a:rPr>
              <a:t>MLOps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Go through the ReadMe. In How to get Started section click on the link for Cloud Pak For Data Experience. There you will have the instruction to get your free cluster for Cloud Pak For Data. Follow the instruction and get your Cloud Pak For Data Experience cluster (takes 5 minutes)</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L="285750" lvl="0" indent="-285750" defTabSz="457200" eaLnBrk="1" fontAlgn="auto">
              <a:spcBef>
                <a:spcPts val="0"/>
              </a:spcBef>
              <a:spcAft>
                <a:spcPts val="0"/>
              </a:spcAft>
              <a:buFont typeface="Arial" panose="020B0604020202020204" pitchFamily="34" charset="0"/>
              <a:buChar char="•"/>
              <a:defRPr/>
            </a:pPr>
            <a:r>
              <a:rPr lang="en-US" dirty="0"/>
              <a:t>Go through the rest of the steps in section ‘</a:t>
            </a:r>
            <a:r>
              <a:rPr lang="en-US" dirty="0">
                <a:solidFill>
                  <a:prstClr val="black"/>
                </a:solidFill>
                <a:latin typeface="Calibri" panose="020F0502020204030204"/>
              </a:rPr>
              <a:t>How to get Started’ to get started with your self paced Hands On</a:t>
            </a:r>
          </a:p>
          <a:p>
            <a:pPr marL="285750" lvl="0" indent="-285750" defTabSz="457200" eaLnBrk="1" fontAlgn="auto">
              <a:spcBef>
                <a:spcPts val="0"/>
              </a:spcBef>
              <a:spcAft>
                <a:spcPts val="0"/>
              </a:spcAft>
              <a:buFont typeface="Arial" panose="020B0604020202020204" pitchFamily="34" charset="0"/>
              <a:buChar char="•"/>
              <a:defRPr/>
            </a:pPr>
            <a:endParaRPr lang="en-US" dirty="0"/>
          </a:p>
        </p:txBody>
      </p:sp>
    </p:spTree>
    <p:extLst>
      <p:ext uri="{BB962C8B-B14F-4D97-AF65-F5344CB8AC3E}">
        <p14:creationId xmlns:p14="http://schemas.microsoft.com/office/powerpoint/2010/main" val="1966529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DA8F90DF-3FC0-0145-8C49-50A95B8B5D35}"/>
              </a:ext>
            </a:extLst>
          </p:cNvPr>
          <p:cNvSpPr/>
          <p:nvPr/>
        </p:nvSpPr>
        <p:spPr>
          <a:xfrm>
            <a:off x="207672" y="1219200"/>
            <a:ext cx="11755728" cy="205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9EC48E7-936F-384B-B457-E4517E743820}"/>
              </a:ext>
            </a:extLst>
          </p:cNvPr>
          <p:cNvSpPr txBox="1"/>
          <p:nvPr/>
        </p:nvSpPr>
        <p:spPr>
          <a:xfrm>
            <a:off x="-7706" y="-38080"/>
            <a:ext cx="12199705" cy="533538"/>
          </a:xfrm>
          <a:prstGeom prst="rect">
            <a:avLst/>
          </a:prstGeom>
          <a:noFill/>
          <a:ln w="12700" cap="flat">
            <a:noFill/>
            <a:miter lim="400000"/>
          </a:ln>
          <a:effectLst/>
          <a:sp3d/>
        </p:spPr>
        <p:txBody>
          <a:bodyPr rot="0" spcFirstLastPara="1" vertOverflow="overflow" horzOverflow="overflow" vert="horz" wrap="square" lIns="60957" tIns="60957" rIns="60957" bIns="60957" numCol="1" spcCol="38100" rtlCol="0" anchor="t">
            <a:spAutoFit/>
          </a:bodyPr>
          <a:lstStyle/>
          <a:p>
            <a:pPr marL="0" marR="0" lvl="0" indent="0" defTabSz="609585" rtl="0" eaLnBrk="1" fontAlgn="auto" latinLnBrk="0" hangingPunct="0">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Getting Started with ML Operationalization using ML Ops Starter Kit</a:t>
            </a:r>
          </a:p>
        </p:txBody>
      </p:sp>
      <p:sp>
        <p:nvSpPr>
          <p:cNvPr id="8" name="Chevron">
            <a:extLst>
              <a:ext uri="{FF2B5EF4-FFF2-40B4-BE49-F238E27FC236}">
                <a16:creationId xmlns:a16="http://schemas.microsoft.com/office/drawing/2014/main" id="{20316F2E-3B8E-4527-B179-B8B7A615E7AC}"/>
              </a:ext>
            </a:extLst>
          </p:cNvPr>
          <p:cNvSpPr/>
          <p:nvPr/>
        </p:nvSpPr>
        <p:spPr>
          <a:xfrm>
            <a:off x="3534308" y="2143424"/>
            <a:ext cx="1890812" cy="713602"/>
          </a:xfrm>
          <a:prstGeom prst="chevron">
            <a:avLst>
              <a:gd name="adj" fmla="val 16143"/>
            </a:avLst>
          </a:prstGeom>
          <a:solidFill>
            <a:srgbClr val="0064FF"/>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Model Development</a:t>
            </a:r>
          </a:p>
        </p:txBody>
      </p:sp>
      <p:sp>
        <p:nvSpPr>
          <p:cNvPr id="10" name="Chevron">
            <a:extLst>
              <a:ext uri="{FF2B5EF4-FFF2-40B4-BE49-F238E27FC236}">
                <a16:creationId xmlns:a16="http://schemas.microsoft.com/office/drawing/2014/main" id="{696F5801-3005-4F31-B61F-A47C5DDD7E51}"/>
              </a:ext>
            </a:extLst>
          </p:cNvPr>
          <p:cNvSpPr/>
          <p:nvPr/>
        </p:nvSpPr>
        <p:spPr>
          <a:xfrm>
            <a:off x="5200822" y="2143423"/>
            <a:ext cx="1963755" cy="713602"/>
          </a:xfrm>
          <a:prstGeom prst="chevron">
            <a:avLst>
              <a:gd name="adj" fmla="val 16143"/>
            </a:avLst>
          </a:prstGeom>
          <a:solidFill>
            <a:srgbClr val="69A6FF">
              <a:lumMod val="75000"/>
            </a:srgbClr>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Model  Validation &amp; Governance</a:t>
            </a:r>
          </a:p>
        </p:txBody>
      </p:sp>
      <p:sp>
        <p:nvSpPr>
          <p:cNvPr id="12" name="Chevron">
            <a:extLst>
              <a:ext uri="{FF2B5EF4-FFF2-40B4-BE49-F238E27FC236}">
                <a16:creationId xmlns:a16="http://schemas.microsoft.com/office/drawing/2014/main" id="{3E7530B2-DEDB-49FE-B82B-B51A2211B788}"/>
              </a:ext>
            </a:extLst>
          </p:cNvPr>
          <p:cNvSpPr/>
          <p:nvPr/>
        </p:nvSpPr>
        <p:spPr>
          <a:xfrm>
            <a:off x="6940538" y="2143423"/>
            <a:ext cx="1890812" cy="713602"/>
          </a:xfrm>
          <a:prstGeom prst="chevron">
            <a:avLst>
              <a:gd name="adj" fmla="val 16143"/>
            </a:avLst>
          </a:prstGeom>
          <a:solidFill>
            <a:srgbClr val="003BC9">
              <a:lumMod val="60000"/>
              <a:lumOff val="40000"/>
            </a:srgbClr>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Insight Consumption in Production (Infuse)</a:t>
            </a:r>
          </a:p>
        </p:txBody>
      </p:sp>
      <p:sp>
        <p:nvSpPr>
          <p:cNvPr id="13" name="Chevron">
            <a:extLst>
              <a:ext uri="{FF2B5EF4-FFF2-40B4-BE49-F238E27FC236}">
                <a16:creationId xmlns:a16="http://schemas.microsoft.com/office/drawing/2014/main" id="{9E2B5561-6A35-456A-ACE2-1C01C31B1392}"/>
              </a:ext>
            </a:extLst>
          </p:cNvPr>
          <p:cNvSpPr/>
          <p:nvPr/>
        </p:nvSpPr>
        <p:spPr>
          <a:xfrm>
            <a:off x="8605327" y="2143423"/>
            <a:ext cx="1706302" cy="713602"/>
          </a:xfrm>
          <a:prstGeom prst="chevron">
            <a:avLst>
              <a:gd name="adj" fmla="val 16143"/>
            </a:avLst>
          </a:prstGeom>
          <a:solidFill>
            <a:srgbClr val="0064FF">
              <a:lumMod val="60000"/>
              <a:lumOff val="40000"/>
            </a:srgbClr>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Model Monitoring </a:t>
            </a:r>
          </a:p>
        </p:txBody>
      </p:sp>
      <p:sp>
        <p:nvSpPr>
          <p:cNvPr id="14" name="Chevron">
            <a:extLst>
              <a:ext uri="{FF2B5EF4-FFF2-40B4-BE49-F238E27FC236}">
                <a16:creationId xmlns:a16="http://schemas.microsoft.com/office/drawing/2014/main" id="{8F7C28EA-0580-4561-9C0D-3C7F7C9423AB}"/>
              </a:ext>
            </a:extLst>
          </p:cNvPr>
          <p:cNvSpPr/>
          <p:nvPr/>
        </p:nvSpPr>
        <p:spPr>
          <a:xfrm>
            <a:off x="1857773" y="2144113"/>
            <a:ext cx="1904920" cy="713602"/>
          </a:xfrm>
          <a:prstGeom prst="chevron">
            <a:avLst>
              <a:gd name="adj" fmla="val 16143"/>
            </a:avLst>
          </a:prstGeom>
          <a:solidFill>
            <a:srgbClr val="003BC9"/>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Data Preparation for Model</a:t>
            </a:r>
          </a:p>
        </p:txBody>
      </p:sp>
      <p:sp>
        <p:nvSpPr>
          <p:cNvPr id="15" name="Shape">
            <a:extLst>
              <a:ext uri="{FF2B5EF4-FFF2-40B4-BE49-F238E27FC236}">
                <a16:creationId xmlns:a16="http://schemas.microsoft.com/office/drawing/2014/main" id="{E0D5038A-ED32-4CD9-94AC-7A8573B376FB}"/>
              </a:ext>
            </a:extLst>
          </p:cNvPr>
          <p:cNvSpPr/>
          <p:nvPr/>
        </p:nvSpPr>
        <p:spPr>
          <a:xfrm>
            <a:off x="403910" y="2143843"/>
            <a:ext cx="1709395" cy="7132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98" y="0"/>
                </a:lnTo>
                <a:lnTo>
                  <a:pt x="21600" y="10800"/>
                </a:lnTo>
                <a:lnTo>
                  <a:pt x="19398" y="21600"/>
                </a:lnTo>
                <a:lnTo>
                  <a:pt x="0" y="21600"/>
                </a:lnTo>
                <a:close/>
              </a:path>
            </a:pathLst>
          </a:custGeom>
          <a:solidFill>
            <a:srgbClr val="1C3449"/>
          </a:solidFill>
          <a:ln w="12700" cap="flat">
            <a:noFill/>
            <a:miter lim="400000"/>
          </a:ln>
          <a:effectLst/>
        </p:spPr>
        <p:txBody>
          <a:bodyPr wrap="square" lIns="121920" tIns="0" rIns="0" bIns="0" numCol="1" anchor="ctr">
            <a:noAutofit/>
          </a:bodyPr>
          <a:lstStyle/>
          <a:p>
            <a:pPr marL="82547" marR="0" lvl="0" indent="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Data Provisioning with Governance</a:t>
            </a:r>
          </a:p>
        </p:txBody>
      </p:sp>
      <p:sp>
        <p:nvSpPr>
          <p:cNvPr id="16" name="Chevron">
            <a:extLst>
              <a:ext uri="{FF2B5EF4-FFF2-40B4-BE49-F238E27FC236}">
                <a16:creationId xmlns:a16="http://schemas.microsoft.com/office/drawing/2014/main" id="{970D27A1-1321-C34F-A587-5BDDE1858406}"/>
              </a:ext>
            </a:extLst>
          </p:cNvPr>
          <p:cNvSpPr/>
          <p:nvPr/>
        </p:nvSpPr>
        <p:spPr>
          <a:xfrm>
            <a:off x="10169088" y="1932449"/>
            <a:ext cx="1659666" cy="1121676"/>
          </a:xfrm>
          <a:prstGeom prst="chevron">
            <a:avLst>
              <a:gd name="adj" fmla="val 16143"/>
            </a:avLst>
          </a:prstGeom>
          <a:solidFill>
            <a:schemeClr val="accent1">
              <a:lumMod val="60000"/>
              <a:lumOff val="40000"/>
            </a:schemeClr>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Continuous Training, </a:t>
            </a:r>
          </a:p>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lang="en-US" sz="1400" b="1" kern="0" dirty="0">
                <a:solidFill>
                  <a:srgbClr val="FFFFFF"/>
                </a:solidFill>
                <a:ea typeface="Helvetica Neue Medium" charset="0"/>
                <a:cs typeface="Arial" panose="020B0604020202020204" pitchFamily="34" charset="0"/>
                <a:sym typeface="IBM Plex Sans"/>
              </a:rPr>
              <a:t>Validation,</a:t>
            </a: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 Deployment, Integration &amp; Monitoring</a:t>
            </a:r>
          </a:p>
        </p:txBody>
      </p:sp>
      <p:pic>
        <p:nvPicPr>
          <p:cNvPr id="3" name="Graphic 2" descr="School boy">
            <a:extLst>
              <a:ext uri="{FF2B5EF4-FFF2-40B4-BE49-F238E27FC236}">
                <a16:creationId xmlns:a16="http://schemas.microsoft.com/office/drawing/2014/main" id="{D487FF64-F39E-0F4D-808B-3B19FBAAF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396" y="1265449"/>
            <a:ext cx="642205" cy="642205"/>
          </a:xfrm>
          <a:prstGeom prst="rect">
            <a:avLst/>
          </a:prstGeom>
        </p:spPr>
      </p:pic>
      <p:sp>
        <p:nvSpPr>
          <p:cNvPr id="4" name="TextBox 3">
            <a:extLst>
              <a:ext uri="{FF2B5EF4-FFF2-40B4-BE49-F238E27FC236}">
                <a16:creationId xmlns:a16="http://schemas.microsoft.com/office/drawing/2014/main" id="{0BED5DF4-686C-154D-A650-4F8D83C1E513}"/>
              </a:ext>
            </a:extLst>
          </p:cNvPr>
          <p:cNvSpPr txBox="1"/>
          <p:nvPr/>
        </p:nvSpPr>
        <p:spPr>
          <a:xfrm>
            <a:off x="931466" y="1356211"/>
            <a:ext cx="12345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Steward,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p:txBody>
      </p:sp>
      <p:pic>
        <p:nvPicPr>
          <p:cNvPr id="21" name="Graphic 20" descr="School boy">
            <a:extLst>
              <a:ext uri="{FF2B5EF4-FFF2-40B4-BE49-F238E27FC236}">
                <a16:creationId xmlns:a16="http://schemas.microsoft.com/office/drawing/2014/main" id="{7025FC5D-EB4A-224A-A657-538362332826}"/>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126911" y="1251602"/>
            <a:ext cx="642205" cy="642205"/>
          </a:xfrm>
          <a:prstGeom prst="rect">
            <a:avLst/>
          </a:prstGeom>
        </p:spPr>
      </p:pic>
      <p:sp>
        <p:nvSpPr>
          <p:cNvPr id="28" name="TextBox 27">
            <a:extLst>
              <a:ext uri="{FF2B5EF4-FFF2-40B4-BE49-F238E27FC236}">
                <a16:creationId xmlns:a16="http://schemas.microsoft.com/office/drawing/2014/main" id="{255088A4-07BC-454D-BEB2-C2C529ECA696}"/>
              </a:ext>
            </a:extLst>
          </p:cNvPr>
          <p:cNvSpPr txBox="1"/>
          <p:nvPr/>
        </p:nvSpPr>
        <p:spPr>
          <a:xfrm>
            <a:off x="2418764" y="1359009"/>
            <a:ext cx="15206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Scientist</a:t>
            </a:r>
          </a:p>
        </p:txBody>
      </p:sp>
      <p:pic>
        <p:nvPicPr>
          <p:cNvPr id="29" name="Graphic 28" descr="School boy">
            <a:extLst>
              <a:ext uri="{FF2B5EF4-FFF2-40B4-BE49-F238E27FC236}">
                <a16:creationId xmlns:a16="http://schemas.microsoft.com/office/drawing/2014/main" id="{E65BBE10-ACB5-F04C-B69B-A539407464E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679001" y="1250317"/>
            <a:ext cx="642205" cy="642205"/>
          </a:xfrm>
          <a:prstGeom prst="rect">
            <a:avLst/>
          </a:prstGeom>
        </p:spPr>
      </p:pic>
      <p:sp>
        <p:nvSpPr>
          <p:cNvPr id="30" name="TextBox 29">
            <a:extLst>
              <a:ext uri="{FF2B5EF4-FFF2-40B4-BE49-F238E27FC236}">
                <a16:creationId xmlns:a16="http://schemas.microsoft.com/office/drawing/2014/main" id="{6E9A5051-6CA0-084E-8A9F-A15984006C4C}"/>
              </a:ext>
            </a:extLst>
          </p:cNvPr>
          <p:cNvSpPr txBox="1"/>
          <p:nvPr/>
        </p:nvSpPr>
        <p:spPr>
          <a:xfrm>
            <a:off x="4070463" y="1330631"/>
            <a:ext cx="150760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Scientist,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Business Analyst</a:t>
            </a:r>
          </a:p>
        </p:txBody>
      </p:sp>
      <p:pic>
        <p:nvPicPr>
          <p:cNvPr id="31" name="Graphic 30" descr="School boy">
            <a:extLst>
              <a:ext uri="{FF2B5EF4-FFF2-40B4-BE49-F238E27FC236}">
                <a16:creationId xmlns:a16="http://schemas.microsoft.com/office/drawing/2014/main" id="{8699508B-FCC2-9D45-8239-32B13F3FB528}"/>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257800" y="1250201"/>
            <a:ext cx="642205" cy="642205"/>
          </a:xfrm>
          <a:prstGeom prst="rect">
            <a:avLst/>
          </a:prstGeom>
        </p:spPr>
      </p:pic>
      <p:sp>
        <p:nvSpPr>
          <p:cNvPr id="32" name="TextBox 31">
            <a:extLst>
              <a:ext uri="{FF2B5EF4-FFF2-40B4-BE49-F238E27FC236}">
                <a16:creationId xmlns:a16="http://schemas.microsoft.com/office/drawing/2014/main" id="{CC4F24FA-FFEF-8D49-A7AE-8D5494047243}"/>
              </a:ext>
            </a:extLst>
          </p:cNvPr>
          <p:cNvSpPr txBox="1"/>
          <p:nvPr/>
        </p:nvSpPr>
        <p:spPr>
          <a:xfrm>
            <a:off x="5622123" y="1340092"/>
            <a:ext cx="13877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Scientist,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p:txBody>
      </p:sp>
      <p:pic>
        <p:nvPicPr>
          <p:cNvPr id="33" name="Graphic 32" descr="School boy">
            <a:extLst>
              <a:ext uri="{FF2B5EF4-FFF2-40B4-BE49-F238E27FC236}">
                <a16:creationId xmlns:a16="http://schemas.microsoft.com/office/drawing/2014/main" id="{DAF15D7E-8C69-9144-85C3-41DF3240A234}"/>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947651" y="1263025"/>
            <a:ext cx="642205" cy="642205"/>
          </a:xfrm>
          <a:prstGeom prst="rect">
            <a:avLst/>
          </a:prstGeom>
        </p:spPr>
      </p:pic>
      <p:sp>
        <p:nvSpPr>
          <p:cNvPr id="34" name="TextBox 33">
            <a:extLst>
              <a:ext uri="{FF2B5EF4-FFF2-40B4-BE49-F238E27FC236}">
                <a16:creationId xmlns:a16="http://schemas.microsoft.com/office/drawing/2014/main" id="{D0B70BE2-8EA3-EC4E-B534-0F11C38456C6}"/>
              </a:ext>
            </a:extLst>
          </p:cNvPr>
          <p:cNvSpPr txBox="1"/>
          <p:nvPr/>
        </p:nvSpPr>
        <p:spPr>
          <a:xfrm>
            <a:off x="7311974" y="1352916"/>
            <a:ext cx="13877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Apps Developer</a:t>
            </a:r>
          </a:p>
        </p:txBody>
      </p:sp>
      <p:pic>
        <p:nvPicPr>
          <p:cNvPr id="35" name="Graphic 34" descr="School boy">
            <a:extLst>
              <a:ext uri="{FF2B5EF4-FFF2-40B4-BE49-F238E27FC236}">
                <a16:creationId xmlns:a16="http://schemas.microsoft.com/office/drawing/2014/main" id="{EAAB0C58-BA69-0446-A054-012F743A3384}"/>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530510" y="1246649"/>
            <a:ext cx="642205" cy="642205"/>
          </a:xfrm>
          <a:prstGeom prst="rect">
            <a:avLst/>
          </a:prstGeom>
        </p:spPr>
      </p:pic>
      <p:sp>
        <p:nvSpPr>
          <p:cNvPr id="36" name="TextBox 35">
            <a:extLst>
              <a:ext uri="{FF2B5EF4-FFF2-40B4-BE49-F238E27FC236}">
                <a16:creationId xmlns:a16="http://schemas.microsoft.com/office/drawing/2014/main" id="{127A977A-EB98-EA46-BB64-5A95CF2F0E72}"/>
              </a:ext>
            </a:extLst>
          </p:cNvPr>
          <p:cNvSpPr txBox="1"/>
          <p:nvPr/>
        </p:nvSpPr>
        <p:spPr>
          <a:xfrm>
            <a:off x="8894833" y="1336540"/>
            <a:ext cx="13877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Scientist</a:t>
            </a:r>
          </a:p>
        </p:txBody>
      </p:sp>
      <p:pic>
        <p:nvPicPr>
          <p:cNvPr id="37" name="Graphic 36" descr="School boy">
            <a:extLst>
              <a:ext uri="{FF2B5EF4-FFF2-40B4-BE49-F238E27FC236}">
                <a16:creationId xmlns:a16="http://schemas.microsoft.com/office/drawing/2014/main" id="{24B8E295-8BA0-7E4C-A7B8-4683DE3C40A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080937" y="1261427"/>
            <a:ext cx="642205" cy="642205"/>
          </a:xfrm>
          <a:prstGeom prst="rect">
            <a:avLst/>
          </a:prstGeom>
        </p:spPr>
      </p:pic>
      <p:sp>
        <p:nvSpPr>
          <p:cNvPr id="38" name="TextBox 37">
            <a:extLst>
              <a:ext uri="{FF2B5EF4-FFF2-40B4-BE49-F238E27FC236}">
                <a16:creationId xmlns:a16="http://schemas.microsoft.com/office/drawing/2014/main" id="{C7975DD6-2A39-C14A-86C9-8EF6ABC304A9}"/>
              </a:ext>
            </a:extLst>
          </p:cNvPr>
          <p:cNvSpPr txBox="1"/>
          <p:nvPr/>
        </p:nvSpPr>
        <p:spPr>
          <a:xfrm>
            <a:off x="10440983" y="1446983"/>
            <a:ext cx="138777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p:txBody>
      </p:sp>
      <p:sp>
        <p:nvSpPr>
          <p:cNvPr id="47" name="Rectangle 46">
            <a:extLst>
              <a:ext uri="{FF2B5EF4-FFF2-40B4-BE49-F238E27FC236}">
                <a16:creationId xmlns:a16="http://schemas.microsoft.com/office/drawing/2014/main" id="{7EBB7E81-DAD3-8F48-8E0E-86A4F6CDEFEA}"/>
              </a:ext>
            </a:extLst>
          </p:cNvPr>
          <p:cNvSpPr/>
          <p:nvPr/>
        </p:nvSpPr>
        <p:spPr>
          <a:xfrm>
            <a:off x="237798" y="4456328"/>
            <a:ext cx="9314108" cy="232547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mn-cs"/>
              </a:rPr>
              <a:t>Cloud Pak</a:t>
            </a:r>
            <a:r>
              <a:rPr kumimoji="0" lang="en-US" sz="2400" i="0" u="none" strike="noStrike" kern="1200" cap="none" spc="0" normalizeH="0" noProof="0" dirty="0">
                <a:ln>
                  <a:noFill/>
                </a:ln>
                <a:solidFill>
                  <a:prstClr val="black"/>
                </a:solidFill>
                <a:effectLst/>
                <a:uLnTx/>
                <a:uFillTx/>
                <a:latin typeface="Calibri" panose="020F0502020204030204"/>
                <a:ea typeface="+mn-ea"/>
                <a:cs typeface="+mn-cs"/>
              </a:rPr>
              <a:t> For Data</a:t>
            </a:r>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DB2D6BE-959C-294F-80C0-9218AE81AB10}"/>
              </a:ext>
            </a:extLst>
          </p:cNvPr>
          <p:cNvSpPr/>
          <p:nvPr/>
        </p:nvSpPr>
        <p:spPr>
          <a:xfrm>
            <a:off x="381000" y="5695057"/>
            <a:ext cx="1557709" cy="629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lumMod val="40000"/>
                    <a:lumOff val="60000"/>
                  </a:schemeClr>
                </a:solidFill>
              </a:rPr>
              <a:t>Dev/Non-Prod Edition</a:t>
            </a:r>
          </a:p>
        </p:txBody>
      </p:sp>
      <p:sp>
        <p:nvSpPr>
          <p:cNvPr id="48" name="Rectangle 47">
            <a:extLst>
              <a:ext uri="{FF2B5EF4-FFF2-40B4-BE49-F238E27FC236}">
                <a16:creationId xmlns:a16="http://schemas.microsoft.com/office/drawing/2014/main" id="{57DF9F75-EC6B-EE42-9F51-3F95B1A0601C}"/>
              </a:ext>
            </a:extLst>
          </p:cNvPr>
          <p:cNvSpPr/>
          <p:nvPr/>
        </p:nvSpPr>
        <p:spPr>
          <a:xfrm>
            <a:off x="3385125" y="5688153"/>
            <a:ext cx="1479935" cy="636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lumMod val="40000"/>
                    <a:lumOff val="60000"/>
                  </a:schemeClr>
                </a:solidFill>
              </a:rPr>
              <a:t>Enterprise Edition</a:t>
            </a:r>
          </a:p>
        </p:txBody>
      </p:sp>
      <p:sp>
        <p:nvSpPr>
          <p:cNvPr id="49" name="Rectangle 48">
            <a:extLst>
              <a:ext uri="{FF2B5EF4-FFF2-40B4-BE49-F238E27FC236}">
                <a16:creationId xmlns:a16="http://schemas.microsoft.com/office/drawing/2014/main" id="{A9305581-3E07-DF4C-B5BE-307A7CEE52B5}"/>
              </a:ext>
            </a:extLst>
          </p:cNvPr>
          <p:cNvSpPr/>
          <p:nvPr/>
        </p:nvSpPr>
        <p:spPr>
          <a:xfrm>
            <a:off x="6648408" y="5694947"/>
            <a:ext cx="2791677" cy="629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Cloud Pak For Data Experience </a:t>
            </a:r>
          </a:p>
          <a:p>
            <a:pPr algn="ctr"/>
            <a:r>
              <a:rPr lang="en-US" sz="1600" b="1" dirty="0">
                <a:solidFill>
                  <a:srgbClr val="FFFF00"/>
                </a:solidFill>
              </a:rPr>
              <a:t>(Community Version)</a:t>
            </a:r>
          </a:p>
        </p:txBody>
      </p:sp>
      <p:sp>
        <p:nvSpPr>
          <p:cNvPr id="50" name="Rectangle 49">
            <a:extLst>
              <a:ext uri="{FF2B5EF4-FFF2-40B4-BE49-F238E27FC236}">
                <a16:creationId xmlns:a16="http://schemas.microsoft.com/office/drawing/2014/main" id="{641913D7-AC5B-1743-ADAE-B588DE6DCB42}"/>
              </a:ext>
            </a:extLst>
          </p:cNvPr>
          <p:cNvSpPr/>
          <p:nvPr/>
        </p:nvSpPr>
        <p:spPr>
          <a:xfrm>
            <a:off x="2052671" y="5695057"/>
            <a:ext cx="1223929" cy="629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lumMod val="40000"/>
                    <a:lumOff val="60000"/>
                  </a:schemeClr>
                </a:solidFill>
              </a:rPr>
              <a:t>Standard Edition</a:t>
            </a:r>
          </a:p>
        </p:txBody>
      </p:sp>
      <p:sp>
        <p:nvSpPr>
          <p:cNvPr id="55" name="Rectangle 54">
            <a:extLst>
              <a:ext uri="{FF2B5EF4-FFF2-40B4-BE49-F238E27FC236}">
                <a16:creationId xmlns:a16="http://schemas.microsoft.com/office/drawing/2014/main" id="{927AE115-C16D-3240-964A-22254832AD70}"/>
              </a:ext>
            </a:extLst>
          </p:cNvPr>
          <p:cNvSpPr/>
          <p:nvPr/>
        </p:nvSpPr>
        <p:spPr>
          <a:xfrm>
            <a:off x="381002" y="4669829"/>
            <a:ext cx="9059082" cy="925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bg1"/>
                </a:solidFill>
              </a:rPr>
              <a:t>Components/services</a:t>
            </a:r>
          </a:p>
        </p:txBody>
      </p:sp>
      <p:sp>
        <p:nvSpPr>
          <p:cNvPr id="56" name="Rectangle 55">
            <a:extLst>
              <a:ext uri="{FF2B5EF4-FFF2-40B4-BE49-F238E27FC236}">
                <a16:creationId xmlns:a16="http://schemas.microsoft.com/office/drawing/2014/main" id="{AC2C1472-F399-8B4E-9F75-8A439266872F}"/>
              </a:ext>
            </a:extLst>
          </p:cNvPr>
          <p:cNvSpPr/>
          <p:nvPr/>
        </p:nvSpPr>
        <p:spPr>
          <a:xfrm>
            <a:off x="4980193" y="5686329"/>
            <a:ext cx="1496807" cy="629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lumMod val="40000"/>
                    <a:lumOff val="60000"/>
                  </a:schemeClr>
                </a:solidFill>
              </a:rPr>
              <a:t>One Enterprise Edition</a:t>
            </a:r>
          </a:p>
        </p:txBody>
      </p:sp>
      <p:sp>
        <p:nvSpPr>
          <p:cNvPr id="57" name="Rectangle 56">
            <a:extLst>
              <a:ext uri="{FF2B5EF4-FFF2-40B4-BE49-F238E27FC236}">
                <a16:creationId xmlns:a16="http://schemas.microsoft.com/office/drawing/2014/main" id="{BA10ACA3-964F-E049-A8B9-51EF0D6E5B92}"/>
              </a:ext>
            </a:extLst>
          </p:cNvPr>
          <p:cNvSpPr/>
          <p:nvPr/>
        </p:nvSpPr>
        <p:spPr>
          <a:xfrm>
            <a:off x="544367" y="4776629"/>
            <a:ext cx="2116534" cy="4811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Watson Knowledge Catalogue</a:t>
            </a:r>
          </a:p>
        </p:txBody>
      </p:sp>
      <p:sp>
        <p:nvSpPr>
          <p:cNvPr id="58" name="Rectangle 57">
            <a:extLst>
              <a:ext uri="{FF2B5EF4-FFF2-40B4-BE49-F238E27FC236}">
                <a16:creationId xmlns:a16="http://schemas.microsoft.com/office/drawing/2014/main" id="{EC054E44-9940-F849-B67B-50A1F694216F}"/>
              </a:ext>
            </a:extLst>
          </p:cNvPr>
          <p:cNvSpPr/>
          <p:nvPr/>
        </p:nvSpPr>
        <p:spPr>
          <a:xfrm>
            <a:off x="2751916" y="4773710"/>
            <a:ext cx="1601247" cy="4811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Watson Studio</a:t>
            </a:r>
          </a:p>
        </p:txBody>
      </p:sp>
      <p:sp>
        <p:nvSpPr>
          <p:cNvPr id="59" name="Rectangle 58">
            <a:extLst>
              <a:ext uri="{FF2B5EF4-FFF2-40B4-BE49-F238E27FC236}">
                <a16:creationId xmlns:a16="http://schemas.microsoft.com/office/drawing/2014/main" id="{552F5FBD-2A3A-6746-8C35-5A159560C89B}"/>
              </a:ext>
            </a:extLst>
          </p:cNvPr>
          <p:cNvSpPr/>
          <p:nvPr/>
        </p:nvSpPr>
        <p:spPr>
          <a:xfrm>
            <a:off x="4422350" y="4776629"/>
            <a:ext cx="1601247" cy="4811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Watson Machine Learning</a:t>
            </a:r>
          </a:p>
        </p:txBody>
      </p:sp>
      <p:sp>
        <p:nvSpPr>
          <p:cNvPr id="60" name="Rectangle 59">
            <a:extLst>
              <a:ext uri="{FF2B5EF4-FFF2-40B4-BE49-F238E27FC236}">
                <a16:creationId xmlns:a16="http://schemas.microsoft.com/office/drawing/2014/main" id="{61C2C0C5-8CA5-FD46-A8FD-CA0E0483F2DC}"/>
              </a:ext>
            </a:extLst>
          </p:cNvPr>
          <p:cNvSpPr/>
          <p:nvPr/>
        </p:nvSpPr>
        <p:spPr>
          <a:xfrm>
            <a:off x="6114612" y="4775150"/>
            <a:ext cx="1601247" cy="4811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Watson Open Scale</a:t>
            </a:r>
          </a:p>
        </p:txBody>
      </p:sp>
      <p:sp>
        <p:nvSpPr>
          <p:cNvPr id="61" name="Rectangle 60">
            <a:extLst>
              <a:ext uri="{FF2B5EF4-FFF2-40B4-BE49-F238E27FC236}">
                <a16:creationId xmlns:a16="http://schemas.microsoft.com/office/drawing/2014/main" id="{404AC3F5-95A6-5D43-AA25-0C97B48BD426}"/>
              </a:ext>
            </a:extLst>
          </p:cNvPr>
          <p:cNvSpPr/>
          <p:nvPr/>
        </p:nvSpPr>
        <p:spPr>
          <a:xfrm>
            <a:off x="7796705" y="4786677"/>
            <a:ext cx="1519141" cy="4811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Data Virtualization</a:t>
            </a:r>
          </a:p>
        </p:txBody>
      </p:sp>
      <p:sp>
        <p:nvSpPr>
          <p:cNvPr id="62" name="Rectangle 61">
            <a:extLst>
              <a:ext uri="{FF2B5EF4-FFF2-40B4-BE49-F238E27FC236}">
                <a16:creationId xmlns:a16="http://schemas.microsoft.com/office/drawing/2014/main" id="{7A6F0C13-E27B-A343-A411-FD785D14F184}"/>
              </a:ext>
            </a:extLst>
          </p:cNvPr>
          <p:cNvSpPr/>
          <p:nvPr/>
        </p:nvSpPr>
        <p:spPr>
          <a:xfrm>
            <a:off x="237798" y="3429001"/>
            <a:ext cx="11755728" cy="91271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2400" b="1" dirty="0">
                <a:solidFill>
                  <a:srgbClr val="FFFF00"/>
                </a:solidFill>
              </a:rPr>
              <a:t>ML Ops Starter Kit</a:t>
            </a:r>
          </a:p>
        </p:txBody>
      </p:sp>
      <p:sp>
        <p:nvSpPr>
          <p:cNvPr id="63" name="Rectangle 62">
            <a:extLst>
              <a:ext uri="{FF2B5EF4-FFF2-40B4-BE49-F238E27FC236}">
                <a16:creationId xmlns:a16="http://schemas.microsoft.com/office/drawing/2014/main" id="{CDCCCD85-2C17-ED40-92B9-CBC32F779EDE}"/>
              </a:ext>
            </a:extLst>
          </p:cNvPr>
          <p:cNvSpPr/>
          <p:nvPr/>
        </p:nvSpPr>
        <p:spPr>
          <a:xfrm>
            <a:off x="457200" y="3543616"/>
            <a:ext cx="2116534" cy="362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solidFill>
              </a:rPr>
              <a:t>Instructions</a:t>
            </a:r>
          </a:p>
        </p:txBody>
      </p:sp>
      <p:sp>
        <p:nvSpPr>
          <p:cNvPr id="65" name="Rectangle 64">
            <a:extLst>
              <a:ext uri="{FF2B5EF4-FFF2-40B4-BE49-F238E27FC236}">
                <a16:creationId xmlns:a16="http://schemas.microsoft.com/office/drawing/2014/main" id="{7715B7C3-B4B2-204A-A3A4-209DB79B4EF8}"/>
              </a:ext>
            </a:extLst>
          </p:cNvPr>
          <p:cNvSpPr/>
          <p:nvPr/>
        </p:nvSpPr>
        <p:spPr>
          <a:xfrm>
            <a:off x="2760266" y="3543616"/>
            <a:ext cx="2116534" cy="362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solidFill>
              </a:rPr>
              <a:t>Code</a:t>
            </a:r>
          </a:p>
        </p:txBody>
      </p:sp>
      <p:sp>
        <p:nvSpPr>
          <p:cNvPr id="66" name="Rectangle 65">
            <a:extLst>
              <a:ext uri="{FF2B5EF4-FFF2-40B4-BE49-F238E27FC236}">
                <a16:creationId xmlns:a16="http://schemas.microsoft.com/office/drawing/2014/main" id="{08603B6B-A023-3A4B-93BC-0B703D421123}"/>
              </a:ext>
            </a:extLst>
          </p:cNvPr>
          <p:cNvSpPr/>
          <p:nvPr/>
        </p:nvSpPr>
        <p:spPr>
          <a:xfrm>
            <a:off x="7408466" y="3538937"/>
            <a:ext cx="2116534" cy="362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solidFill>
              </a:rPr>
              <a:t>Data</a:t>
            </a:r>
          </a:p>
        </p:txBody>
      </p:sp>
      <p:sp>
        <p:nvSpPr>
          <p:cNvPr id="67" name="Rectangle 66">
            <a:extLst>
              <a:ext uri="{FF2B5EF4-FFF2-40B4-BE49-F238E27FC236}">
                <a16:creationId xmlns:a16="http://schemas.microsoft.com/office/drawing/2014/main" id="{B646B720-0641-E943-9455-549F0525904B}"/>
              </a:ext>
            </a:extLst>
          </p:cNvPr>
          <p:cNvSpPr/>
          <p:nvPr/>
        </p:nvSpPr>
        <p:spPr>
          <a:xfrm>
            <a:off x="9694466" y="3533897"/>
            <a:ext cx="2116534" cy="362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solidFill>
              </a:rPr>
              <a:t>Best Practices</a:t>
            </a:r>
          </a:p>
        </p:txBody>
      </p:sp>
      <p:sp>
        <p:nvSpPr>
          <p:cNvPr id="68" name="Rectangle 67">
            <a:extLst>
              <a:ext uri="{FF2B5EF4-FFF2-40B4-BE49-F238E27FC236}">
                <a16:creationId xmlns:a16="http://schemas.microsoft.com/office/drawing/2014/main" id="{178A92B4-F3A6-D74B-B7BA-3A49FE9EB30D}"/>
              </a:ext>
            </a:extLst>
          </p:cNvPr>
          <p:cNvSpPr/>
          <p:nvPr/>
        </p:nvSpPr>
        <p:spPr>
          <a:xfrm>
            <a:off x="5076019" y="3539422"/>
            <a:ext cx="2116534" cy="362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solidFill>
              </a:rPr>
              <a:t>Configurations</a:t>
            </a:r>
          </a:p>
        </p:txBody>
      </p:sp>
      <p:cxnSp>
        <p:nvCxnSpPr>
          <p:cNvPr id="26" name="Straight Arrow Connector 25">
            <a:extLst>
              <a:ext uri="{FF2B5EF4-FFF2-40B4-BE49-F238E27FC236}">
                <a16:creationId xmlns:a16="http://schemas.microsoft.com/office/drawing/2014/main" id="{A2BD51D1-B873-BA4C-9DF3-851E34330CA1}"/>
              </a:ext>
            </a:extLst>
          </p:cNvPr>
          <p:cNvCxnSpPr>
            <a:cxnSpLocks/>
          </p:cNvCxnSpPr>
          <p:nvPr/>
        </p:nvCxnSpPr>
        <p:spPr>
          <a:xfrm flipV="1">
            <a:off x="1108601" y="2857025"/>
            <a:ext cx="0" cy="29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2B0C10E-B9A8-8B43-9730-500D18882376}"/>
              </a:ext>
            </a:extLst>
          </p:cNvPr>
          <p:cNvCxnSpPr>
            <a:cxnSpLocks/>
          </p:cNvCxnSpPr>
          <p:nvPr/>
        </p:nvCxnSpPr>
        <p:spPr>
          <a:xfrm flipH="1" flipV="1">
            <a:off x="2644359" y="2857025"/>
            <a:ext cx="19153" cy="29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7888512-70C9-6B46-8E3D-25C96474ED15}"/>
              </a:ext>
            </a:extLst>
          </p:cNvPr>
          <p:cNvCxnSpPr>
            <a:cxnSpLocks/>
          </p:cNvCxnSpPr>
          <p:nvPr/>
        </p:nvCxnSpPr>
        <p:spPr>
          <a:xfrm flipV="1">
            <a:off x="4143261" y="2840942"/>
            <a:ext cx="0" cy="326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D950A2F-EB11-6947-85CE-49583F8A8E8F}"/>
              </a:ext>
            </a:extLst>
          </p:cNvPr>
          <p:cNvCxnSpPr>
            <a:cxnSpLocks/>
          </p:cNvCxnSpPr>
          <p:nvPr/>
        </p:nvCxnSpPr>
        <p:spPr>
          <a:xfrm flipV="1">
            <a:off x="6477000" y="2826243"/>
            <a:ext cx="0" cy="32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A2C9281-031C-AF47-86FD-B08709A9263A}"/>
              </a:ext>
            </a:extLst>
          </p:cNvPr>
          <p:cNvCxnSpPr>
            <a:cxnSpLocks/>
          </p:cNvCxnSpPr>
          <p:nvPr/>
        </p:nvCxnSpPr>
        <p:spPr>
          <a:xfrm flipV="1">
            <a:off x="7668176" y="2812019"/>
            <a:ext cx="0" cy="33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3E91FE3-FFC5-4647-BAAB-0074577AFB73}"/>
              </a:ext>
            </a:extLst>
          </p:cNvPr>
          <p:cNvCxnSpPr>
            <a:cxnSpLocks/>
          </p:cNvCxnSpPr>
          <p:nvPr/>
        </p:nvCxnSpPr>
        <p:spPr>
          <a:xfrm flipH="1" flipV="1">
            <a:off x="9393894" y="2822322"/>
            <a:ext cx="14201" cy="329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C15AD00-7005-CF4F-A61B-8783F7993A35}"/>
              </a:ext>
            </a:extLst>
          </p:cNvPr>
          <p:cNvSpPr txBox="1"/>
          <p:nvPr/>
        </p:nvSpPr>
        <p:spPr>
          <a:xfrm>
            <a:off x="1108601" y="1937648"/>
            <a:ext cx="503664" cy="307777"/>
          </a:xfrm>
          <a:prstGeom prst="rect">
            <a:avLst/>
          </a:prstGeom>
          <a:solidFill>
            <a:schemeClr val="accent2">
              <a:lumMod val="40000"/>
              <a:lumOff val="60000"/>
            </a:schemeClr>
          </a:solidFill>
        </p:spPr>
        <p:txBody>
          <a:bodyPr wrap="none" rtlCol="0">
            <a:spAutoFit/>
          </a:bodyPr>
          <a:lstStyle/>
          <a:p>
            <a:r>
              <a:rPr lang="en-US" sz="1400" dirty="0"/>
              <a:t>Dev</a:t>
            </a:r>
          </a:p>
        </p:txBody>
      </p:sp>
      <p:sp>
        <p:nvSpPr>
          <p:cNvPr id="78" name="TextBox 77">
            <a:extLst>
              <a:ext uri="{FF2B5EF4-FFF2-40B4-BE49-F238E27FC236}">
                <a16:creationId xmlns:a16="http://schemas.microsoft.com/office/drawing/2014/main" id="{10F1E98B-FB43-1746-8D49-D59E5E5A4FB5}"/>
              </a:ext>
            </a:extLst>
          </p:cNvPr>
          <p:cNvSpPr txBox="1"/>
          <p:nvPr/>
        </p:nvSpPr>
        <p:spPr>
          <a:xfrm>
            <a:off x="2663512" y="1939511"/>
            <a:ext cx="503664" cy="307777"/>
          </a:xfrm>
          <a:prstGeom prst="rect">
            <a:avLst/>
          </a:prstGeom>
          <a:solidFill>
            <a:schemeClr val="accent2">
              <a:lumMod val="40000"/>
              <a:lumOff val="60000"/>
            </a:schemeClr>
          </a:solidFill>
        </p:spPr>
        <p:txBody>
          <a:bodyPr wrap="none" rtlCol="0">
            <a:spAutoFit/>
          </a:bodyPr>
          <a:lstStyle/>
          <a:p>
            <a:r>
              <a:rPr lang="en-US" sz="1400" dirty="0"/>
              <a:t>Dev</a:t>
            </a:r>
          </a:p>
        </p:txBody>
      </p:sp>
      <p:sp>
        <p:nvSpPr>
          <p:cNvPr id="79" name="TextBox 78">
            <a:extLst>
              <a:ext uri="{FF2B5EF4-FFF2-40B4-BE49-F238E27FC236}">
                <a16:creationId xmlns:a16="http://schemas.microsoft.com/office/drawing/2014/main" id="{4C910EAF-0369-174F-989F-3F91C8DDCB33}"/>
              </a:ext>
            </a:extLst>
          </p:cNvPr>
          <p:cNvSpPr txBox="1"/>
          <p:nvPr/>
        </p:nvSpPr>
        <p:spPr>
          <a:xfrm>
            <a:off x="4353473" y="1939510"/>
            <a:ext cx="503664" cy="307777"/>
          </a:xfrm>
          <a:prstGeom prst="rect">
            <a:avLst/>
          </a:prstGeom>
          <a:solidFill>
            <a:schemeClr val="accent2">
              <a:lumMod val="40000"/>
              <a:lumOff val="60000"/>
            </a:schemeClr>
          </a:solidFill>
        </p:spPr>
        <p:txBody>
          <a:bodyPr wrap="none" rtlCol="0">
            <a:spAutoFit/>
          </a:bodyPr>
          <a:lstStyle/>
          <a:p>
            <a:r>
              <a:rPr lang="en-US" sz="1400" dirty="0"/>
              <a:t>Dev</a:t>
            </a:r>
          </a:p>
        </p:txBody>
      </p:sp>
      <p:sp>
        <p:nvSpPr>
          <p:cNvPr id="80" name="TextBox 79">
            <a:extLst>
              <a:ext uri="{FF2B5EF4-FFF2-40B4-BE49-F238E27FC236}">
                <a16:creationId xmlns:a16="http://schemas.microsoft.com/office/drawing/2014/main" id="{5AA9CDF5-A39A-F643-96EF-5E77D953869C}"/>
              </a:ext>
            </a:extLst>
          </p:cNvPr>
          <p:cNvSpPr txBox="1"/>
          <p:nvPr/>
        </p:nvSpPr>
        <p:spPr>
          <a:xfrm>
            <a:off x="5478672" y="1938155"/>
            <a:ext cx="1346331" cy="307777"/>
          </a:xfrm>
          <a:prstGeom prst="rect">
            <a:avLst/>
          </a:prstGeom>
          <a:solidFill>
            <a:schemeClr val="accent1">
              <a:lumMod val="20000"/>
              <a:lumOff val="80000"/>
            </a:schemeClr>
          </a:solidFill>
        </p:spPr>
        <p:txBody>
          <a:bodyPr wrap="none" rtlCol="0">
            <a:spAutoFit/>
          </a:bodyPr>
          <a:lstStyle/>
          <a:p>
            <a:r>
              <a:rPr lang="en-US" sz="1400" dirty="0"/>
              <a:t>UAT/Non-Prod</a:t>
            </a:r>
          </a:p>
        </p:txBody>
      </p:sp>
      <p:sp>
        <p:nvSpPr>
          <p:cNvPr id="82" name="TextBox 81">
            <a:extLst>
              <a:ext uri="{FF2B5EF4-FFF2-40B4-BE49-F238E27FC236}">
                <a16:creationId xmlns:a16="http://schemas.microsoft.com/office/drawing/2014/main" id="{A61A1814-86A5-BA4F-BD44-FD04AD43204B}"/>
              </a:ext>
            </a:extLst>
          </p:cNvPr>
          <p:cNvSpPr txBox="1"/>
          <p:nvPr/>
        </p:nvSpPr>
        <p:spPr>
          <a:xfrm>
            <a:off x="7984265" y="1932449"/>
            <a:ext cx="562975" cy="307777"/>
          </a:xfrm>
          <a:prstGeom prst="rect">
            <a:avLst/>
          </a:prstGeom>
          <a:solidFill>
            <a:srgbClr val="BFA6D4"/>
          </a:solidFill>
        </p:spPr>
        <p:txBody>
          <a:bodyPr wrap="none" rtlCol="0">
            <a:spAutoFit/>
          </a:bodyPr>
          <a:lstStyle/>
          <a:p>
            <a:r>
              <a:rPr lang="en-US" sz="1400" dirty="0"/>
              <a:t>Prod</a:t>
            </a:r>
          </a:p>
        </p:txBody>
      </p:sp>
      <p:sp>
        <p:nvSpPr>
          <p:cNvPr id="83" name="TextBox 82">
            <a:extLst>
              <a:ext uri="{FF2B5EF4-FFF2-40B4-BE49-F238E27FC236}">
                <a16:creationId xmlns:a16="http://schemas.microsoft.com/office/drawing/2014/main" id="{A81428FA-9457-C447-A06D-41BFC6E238AE}"/>
              </a:ext>
            </a:extLst>
          </p:cNvPr>
          <p:cNvSpPr txBox="1"/>
          <p:nvPr/>
        </p:nvSpPr>
        <p:spPr>
          <a:xfrm>
            <a:off x="9539394" y="1939509"/>
            <a:ext cx="562975" cy="307777"/>
          </a:xfrm>
          <a:prstGeom prst="rect">
            <a:avLst/>
          </a:prstGeom>
          <a:solidFill>
            <a:srgbClr val="BFA6D4"/>
          </a:solidFill>
        </p:spPr>
        <p:txBody>
          <a:bodyPr wrap="none" rtlCol="0">
            <a:spAutoFit/>
          </a:bodyPr>
          <a:lstStyle/>
          <a:p>
            <a:r>
              <a:rPr lang="en-US" sz="1400" dirty="0"/>
              <a:t>Prod</a:t>
            </a:r>
          </a:p>
        </p:txBody>
      </p:sp>
      <p:cxnSp>
        <p:nvCxnSpPr>
          <p:cNvPr id="91" name="Elbow Connector 90">
            <a:extLst>
              <a:ext uri="{FF2B5EF4-FFF2-40B4-BE49-F238E27FC236}">
                <a16:creationId xmlns:a16="http://schemas.microsoft.com/office/drawing/2014/main" id="{0E7F963C-647C-5F47-9A02-EB6941645392}"/>
              </a:ext>
            </a:extLst>
          </p:cNvPr>
          <p:cNvCxnSpPr>
            <a:cxnSpLocks/>
            <a:stCxn id="16" idx="2"/>
          </p:cNvCxnSpPr>
          <p:nvPr/>
        </p:nvCxnSpPr>
        <p:spPr>
          <a:xfrm rot="5400000" flipH="1">
            <a:off x="5356909" y="-2497351"/>
            <a:ext cx="557814" cy="10545139"/>
          </a:xfrm>
          <a:prstGeom prst="bentConnector4">
            <a:avLst>
              <a:gd name="adj1" fmla="val -14848"/>
              <a:gd name="adj2" fmla="val 100883"/>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662B490A-F6B2-3942-A60E-7CF5C96B159F}"/>
              </a:ext>
            </a:extLst>
          </p:cNvPr>
          <p:cNvSpPr txBox="1"/>
          <p:nvPr/>
        </p:nvSpPr>
        <p:spPr>
          <a:xfrm>
            <a:off x="4365787" y="2981240"/>
            <a:ext cx="1918859" cy="307777"/>
          </a:xfrm>
          <a:custGeom>
            <a:avLst/>
            <a:gdLst>
              <a:gd name="connsiteX0" fmla="*/ 0 w 1918859"/>
              <a:gd name="connsiteY0" fmla="*/ 0 h 307777"/>
              <a:gd name="connsiteX1" fmla="*/ 677997 w 1918859"/>
              <a:gd name="connsiteY1" fmla="*/ 0 h 307777"/>
              <a:gd name="connsiteX2" fmla="*/ 1336805 w 1918859"/>
              <a:gd name="connsiteY2" fmla="*/ 0 h 307777"/>
              <a:gd name="connsiteX3" fmla="*/ 1918859 w 1918859"/>
              <a:gd name="connsiteY3" fmla="*/ 0 h 307777"/>
              <a:gd name="connsiteX4" fmla="*/ 1918859 w 1918859"/>
              <a:gd name="connsiteY4" fmla="*/ 307777 h 307777"/>
              <a:gd name="connsiteX5" fmla="*/ 1317617 w 1918859"/>
              <a:gd name="connsiteY5" fmla="*/ 307777 h 307777"/>
              <a:gd name="connsiteX6" fmla="*/ 677997 w 1918859"/>
              <a:gd name="connsiteY6" fmla="*/ 307777 h 307777"/>
              <a:gd name="connsiteX7" fmla="*/ 0 w 1918859"/>
              <a:gd name="connsiteY7" fmla="*/ 307777 h 307777"/>
              <a:gd name="connsiteX8" fmla="*/ 0 w 1918859"/>
              <a:gd name="connsiteY8"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8859" h="307777" fill="none" extrusionOk="0">
                <a:moveTo>
                  <a:pt x="0" y="0"/>
                </a:moveTo>
                <a:cubicBezTo>
                  <a:pt x="170340" y="-15071"/>
                  <a:pt x="392182" y="-1210"/>
                  <a:pt x="677997" y="0"/>
                </a:cubicBezTo>
                <a:cubicBezTo>
                  <a:pt x="963812" y="1210"/>
                  <a:pt x="1191093" y="18759"/>
                  <a:pt x="1336805" y="0"/>
                </a:cubicBezTo>
                <a:cubicBezTo>
                  <a:pt x="1482517" y="-18759"/>
                  <a:pt x="1685420" y="8875"/>
                  <a:pt x="1918859" y="0"/>
                </a:cubicBezTo>
                <a:cubicBezTo>
                  <a:pt x="1926202" y="68536"/>
                  <a:pt x="1909662" y="237018"/>
                  <a:pt x="1918859" y="307777"/>
                </a:cubicBezTo>
                <a:cubicBezTo>
                  <a:pt x="1628126" y="280074"/>
                  <a:pt x="1443824" y="311132"/>
                  <a:pt x="1317617" y="307777"/>
                </a:cubicBezTo>
                <a:cubicBezTo>
                  <a:pt x="1191410" y="304422"/>
                  <a:pt x="988639" y="305084"/>
                  <a:pt x="677997" y="307777"/>
                </a:cubicBezTo>
                <a:cubicBezTo>
                  <a:pt x="367355" y="310470"/>
                  <a:pt x="299525" y="290196"/>
                  <a:pt x="0" y="307777"/>
                </a:cubicBezTo>
                <a:cubicBezTo>
                  <a:pt x="-1400" y="202343"/>
                  <a:pt x="-12793" y="113495"/>
                  <a:pt x="0" y="0"/>
                </a:cubicBezTo>
                <a:close/>
              </a:path>
              <a:path w="1918859" h="307777" stroke="0" extrusionOk="0">
                <a:moveTo>
                  <a:pt x="0" y="0"/>
                </a:moveTo>
                <a:cubicBezTo>
                  <a:pt x="241330" y="-21166"/>
                  <a:pt x="439399" y="-18125"/>
                  <a:pt x="620431" y="0"/>
                </a:cubicBezTo>
                <a:cubicBezTo>
                  <a:pt x="801463" y="18125"/>
                  <a:pt x="1041725" y="14940"/>
                  <a:pt x="1202485" y="0"/>
                </a:cubicBezTo>
                <a:cubicBezTo>
                  <a:pt x="1363245" y="-14940"/>
                  <a:pt x="1664262" y="28216"/>
                  <a:pt x="1918859" y="0"/>
                </a:cubicBezTo>
                <a:cubicBezTo>
                  <a:pt x="1924297" y="133970"/>
                  <a:pt x="1914702" y="197125"/>
                  <a:pt x="1918859" y="307777"/>
                </a:cubicBezTo>
                <a:cubicBezTo>
                  <a:pt x="1669258" y="296948"/>
                  <a:pt x="1526575" y="298869"/>
                  <a:pt x="1317617" y="307777"/>
                </a:cubicBezTo>
                <a:cubicBezTo>
                  <a:pt x="1108659" y="316685"/>
                  <a:pt x="939576" y="280728"/>
                  <a:pt x="639620" y="307777"/>
                </a:cubicBezTo>
                <a:cubicBezTo>
                  <a:pt x="339664" y="334826"/>
                  <a:pt x="267657" y="339369"/>
                  <a:pt x="0" y="307777"/>
                </a:cubicBezTo>
                <a:cubicBezTo>
                  <a:pt x="-6096" y="178844"/>
                  <a:pt x="1978" y="79401"/>
                  <a:pt x="0" y="0"/>
                </a:cubicBezTo>
                <a:close/>
              </a:path>
            </a:pathLst>
          </a:custGeom>
          <a:solidFill>
            <a:schemeClr val="accent2">
              <a:lumMod val="40000"/>
              <a:lumOff val="60000"/>
            </a:schemeClr>
          </a:solidFill>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none" rtlCol="0">
            <a:spAutoFit/>
          </a:bodyPr>
          <a:lstStyle/>
          <a:p>
            <a:r>
              <a:rPr lang="en-US" sz="1400" dirty="0"/>
              <a:t>ML Operationalization</a:t>
            </a:r>
          </a:p>
        </p:txBody>
      </p:sp>
      <p:sp>
        <p:nvSpPr>
          <p:cNvPr id="107" name="TextBox 106">
            <a:extLst>
              <a:ext uri="{FF2B5EF4-FFF2-40B4-BE49-F238E27FC236}">
                <a16:creationId xmlns:a16="http://schemas.microsoft.com/office/drawing/2014/main" id="{CC56E1F7-A721-8640-8BAA-0A34CB733B58}"/>
              </a:ext>
            </a:extLst>
          </p:cNvPr>
          <p:cNvSpPr txBox="1"/>
          <p:nvPr/>
        </p:nvSpPr>
        <p:spPr>
          <a:xfrm>
            <a:off x="237797" y="553677"/>
            <a:ext cx="7609776" cy="369332"/>
          </a:xfrm>
          <a:prstGeom prst="rect">
            <a:avLst/>
          </a:prstGeom>
          <a:solidFill>
            <a:schemeClr val="bg1">
              <a:lumMod val="95000"/>
            </a:schemeClr>
          </a:solidFill>
        </p:spPr>
        <p:txBody>
          <a:bodyPr wrap="none" rtlCol="0">
            <a:spAutoFit/>
          </a:bodyPr>
          <a:lstStyle/>
          <a:p>
            <a:pPr lvl="0" defTabSz="609585" eaLnBrk="1" fontAlgn="auto">
              <a:spcBef>
                <a:spcPts val="0"/>
              </a:spcBef>
              <a:spcAft>
                <a:spcPts val="0"/>
              </a:spcAft>
              <a:defRPr/>
            </a:pPr>
            <a:r>
              <a:rPr lang="en-US" b="1" i="1" kern="0" dirty="0">
                <a:solidFill>
                  <a:srgbClr val="000000"/>
                </a:solidFill>
                <a:cs typeface="Arial" panose="020B0604020202020204" pitchFamily="34" charset="0"/>
                <a:sym typeface="Helvetica"/>
              </a:rPr>
              <a:t>End 2 End framework to help get started with ML Operationalization</a:t>
            </a:r>
          </a:p>
        </p:txBody>
      </p:sp>
      <p:sp>
        <p:nvSpPr>
          <p:cNvPr id="108" name="Rectangle 107">
            <a:extLst>
              <a:ext uri="{FF2B5EF4-FFF2-40B4-BE49-F238E27FC236}">
                <a16:creationId xmlns:a16="http://schemas.microsoft.com/office/drawing/2014/main" id="{7F94D798-4BBF-BD4E-909C-B6E09F75EEA4}"/>
              </a:ext>
            </a:extLst>
          </p:cNvPr>
          <p:cNvSpPr/>
          <p:nvPr/>
        </p:nvSpPr>
        <p:spPr>
          <a:xfrm>
            <a:off x="1969227" y="3998811"/>
            <a:ext cx="2116534" cy="286078"/>
          </a:xfrm>
          <a:custGeom>
            <a:avLst/>
            <a:gdLst>
              <a:gd name="connsiteX0" fmla="*/ 0 w 2116534"/>
              <a:gd name="connsiteY0" fmla="*/ 0 h 286078"/>
              <a:gd name="connsiteX1" fmla="*/ 507968 w 2116534"/>
              <a:gd name="connsiteY1" fmla="*/ 0 h 286078"/>
              <a:gd name="connsiteX2" fmla="*/ 994771 w 2116534"/>
              <a:gd name="connsiteY2" fmla="*/ 0 h 286078"/>
              <a:gd name="connsiteX3" fmla="*/ 1502739 w 2116534"/>
              <a:gd name="connsiteY3" fmla="*/ 0 h 286078"/>
              <a:gd name="connsiteX4" fmla="*/ 2116534 w 2116534"/>
              <a:gd name="connsiteY4" fmla="*/ 0 h 286078"/>
              <a:gd name="connsiteX5" fmla="*/ 2116534 w 2116534"/>
              <a:gd name="connsiteY5" fmla="*/ 286078 h 286078"/>
              <a:gd name="connsiteX6" fmla="*/ 1587401 w 2116534"/>
              <a:gd name="connsiteY6" fmla="*/ 286078 h 286078"/>
              <a:gd name="connsiteX7" fmla="*/ 1121763 w 2116534"/>
              <a:gd name="connsiteY7" fmla="*/ 286078 h 286078"/>
              <a:gd name="connsiteX8" fmla="*/ 613795 w 2116534"/>
              <a:gd name="connsiteY8" fmla="*/ 286078 h 286078"/>
              <a:gd name="connsiteX9" fmla="*/ 0 w 2116534"/>
              <a:gd name="connsiteY9" fmla="*/ 286078 h 286078"/>
              <a:gd name="connsiteX10" fmla="*/ 0 w 2116534"/>
              <a:gd name="connsiteY10" fmla="*/ 0 h 2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6534" h="286078" fill="none" extrusionOk="0">
                <a:moveTo>
                  <a:pt x="0" y="0"/>
                </a:moveTo>
                <a:cubicBezTo>
                  <a:pt x="245877" y="-18392"/>
                  <a:pt x="368340" y="14560"/>
                  <a:pt x="507968" y="0"/>
                </a:cubicBezTo>
                <a:cubicBezTo>
                  <a:pt x="647596" y="-14560"/>
                  <a:pt x="888447" y="57054"/>
                  <a:pt x="994771" y="0"/>
                </a:cubicBezTo>
                <a:cubicBezTo>
                  <a:pt x="1101095" y="-57054"/>
                  <a:pt x="1271490" y="25467"/>
                  <a:pt x="1502739" y="0"/>
                </a:cubicBezTo>
                <a:cubicBezTo>
                  <a:pt x="1733988" y="-25467"/>
                  <a:pt x="1933464" y="619"/>
                  <a:pt x="2116534" y="0"/>
                </a:cubicBezTo>
                <a:cubicBezTo>
                  <a:pt x="2122931" y="59680"/>
                  <a:pt x="2084630" y="211593"/>
                  <a:pt x="2116534" y="286078"/>
                </a:cubicBezTo>
                <a:cubicBezTo>
                  <a:pt x="1890542" y="312482"/>
                  <a:pt x="1725203" y="224337"/>
                  <a:pt x="1587401" y="286078"/>
                </a:cubicBezTo>
                <a:cubicBezTo>
                  <a:pt x="1449599" y="347819"/>
                  <a:pt x="1238022" y="232978"/>
                  <a:pt x="1121763" y="286078"/>
                </a:cubicBezTo>
                <a:cubicBezTo>
                  <a:pt x="1005504" y="339178"/>
                  <a:pt x="791630" y="241761"/>
                  <a:pt x="613795" y="286078"/>
                </a:cubicBezTo>
                <a:cubicBezTo>
                  <a:pt x="435960" y="330395"/>
                  <a:pt x="251589" y="270817"/>
                  <a:pt x="0" y="286078"/>
                </a:cubicBezTo>
                <a:cubicBezTo>
                  <a:pt x="-13354" y="179520"/>
                  <a:pt x="9539" y="97859"/>
                  <a:pt x="0" y="0"/>
                </a:cubicBezTo>
                <a:close/>
              </a:path>
              <a:path w="2116534" h="286078" stroke="0" extrusionOk="0">
                <a:moveTo>
                  <a:pt x="0" y="0"/>
                </a:moveTo>
                <a:cubicBezTo>
                  <a:pt x="220346" y="-1142"/>
                  <a:pt x="274338" y="39319"/>
                  <a:pt x="486803" y="0"/>
                </a:cubicBezTo>
                <a:cubicBezTo>
                  <a:pt x="699268" y="-39319"/>
                  <a:pt x="883666" y="16760"/>
                  <a:pt x="1037102" y="0"/>
                </a:cubicBezTo>
                <a:cubicBezTo>
                  <a:pt x="1190538" y="-16760"/>
                  <a:pt x="1314338" y="6804"/>
                  <a:pt x="1587401" y="0"/>
                </a:cubicBezTo>
                <a:cubicBezTo>
                  <a:pt x="1860464" y="-6804"/>
                  <a:pt x="1861492" y="60088"/>
                  <a:pt x="2116534" y="0"/>
                </a:cubicBezTo>
                <a:cubicBezTo>
                  <a:pt x="2130200" y="100408"/>
                  <a:pt x="2085778" y="168580"/>
                  <a:pt x="2116534" y="286078"/>
                </a:cubicBezTo>
                <a:cubicBezTo>
                  <a:pt x="1886900" y="327723"/>
                  <a:pt x="1746481" y="280138"/>
                  <a:pt x="1587401" y="286078"/>
                </a:cubicBezTo>
                <a:cubicBezTo>
                  <a:pt x="1428321" y="292018"/>
                  <a:pt x="1325490" y="255842"/>
                  <a:pt x="1100598" y="286078"/>
                </a:cubicBezTo>
                <a:cubicBezTo>
                  <a:pt x="875706" y="316314"/>
                  <a:pt x="791515" y="252289"/>
                  <a:pt x="571464" y="286078"/>
                </a:cubicBezTo>
                <a:cubicBezTo>
                  <a:pt x="351413" y="319867"/>
                  <a:pt x="252935" y="285172"/>
                  <a:pt x="0" y="286078"/>
                </a:cubicBezTo>
                <a:cubicBezTo>
                  <a:pt x="-387" y="209817"/>
                  <a:pt x="942" y="113136"/>
                  <a:pt x="0" y="0"/>
                </a:cubicBezTo>
                <a:close/>
              </a:path>
            </a:pathLst>
          </a:custGeom>
          <a:solidFill>
            <a:srgbClr val="BD5BFF"/>
          </a:solidFill>
          <a:ln>
            <a:prstDash val="dash"/>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1 Click Import</a:t>
            </a:r>
          </a:p>
        </p:txBody>
      </p:sp>
      <p:sp>
        <p:nvSpPr>
          <p:cNvPr id="109" name="Rectangle 108">
            <a:extLst>
              <a:ext uri="{FF2B5EF4-FFF2-40B4-BE49-F238E27FC236}">
                <a16:creationId xmlns:a16="http://schemas.microsoft.com/office/drawing/2014/main" id="{9487C1D0-C770-8C4A-B0CE-14E9AAD222D0}"/>
              </a:ext>
            </a:extLst>
          </p:cNvPr>
          <p:cNvSpPr/>
          <p:nvPr/>
        </p:nvSpPr>
        <p:spPr>
          <a:xfrm>
            <a:off x="8530451" y="3981793"/>
            <a:ext cx="2116534" cy="286078"/>
          </a:xfrm>
          <a:custGeom>
            <a:avLst/>
            <a:gdLst>
              <a:gd name="connsiteX0" fmla="*/ 0 w 2116534"/>
              <a:gd name="connsiteY0" fmla="*/ 0 h 286078"/>
              <a:gd name="connsiteX1" fmla="*/ 507968 w 2116534"/>
              <a:gd name="connsiteY1" fmla="*/ 0 h 286078"/>
              <a:gd name="connsiteX2" fmla="*/ 994771 w 2116534"/>
              <a:gd name="connsiteY2" fmla="*/ 0 h 286078"/>
              <a:gd name="connsiteX3" fmla="*/ 1502739 w 2116534"/>
              <a:gd name="connsiteY3" fmla="*/ 0 h 286078"/>
              <a:gd name="connsiteX4" fmla="*/ 2116534 w 2116534"/>
              <a:gd name="connsiteY4" fmla="*/ 0 h 286078"/>
              <a:gd name="connsiteX5" fmla="*/ 2116534 w 2116534"/>
              <a:gd name="connsiteY5" fmla="*/ 286078 h 286078"/>
              <a:gd name="connsiteX6" fmla="*/ 1587401 w 2116534"/>
              <a:gd name="connsiteY6" fmla="*/ 286078 h 286078"/>
              <a:gd name="connsiteX7" fmla="*/ 1121763 w 2116534"/>
              <a:gd name="connsiteY7" fmla="*/ 286078 h 286078"/>
              <a:gd name="connsiteX8" fmla="*/ 613795 w 2116534"/>
              <a:gd name="connsiteY8" fmla="*/ 286078 h 286078"/>
              <a:gd name="connsiteX9" fmla="*/ 0 w 2116534"/>
              <a:gd name="connsiteY9" fmla="*/ 286078 h 286078"/>
              <a:gd name="connsiteX10" fmla="*/ 0 w 2116534"/>
              <a:gd name="connsiteY10" fmla="*/ 0 h 2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6534" h="286078" fill="none" extrusionOk="0">
                <a:moveTo>
                  <a:pt x="0" y="0"/>
                </a:moveTo>
                <a:cubicBezTo>
                  <a:pt x="245877" y="-18392"/>
                  <a:pt x="368340" y="14560"/>
                  <a:pt x="507968" y="0"/>
                </a:cubicBezTo>
                <a:cubicBezTo>
                  <a:pt x="647596" y="-14560"/>
                  <a:pt x="888447" y="57054"/>
                  <a:pt x="994771" y="0"/>
                </a:cubicBezTo>
                <a:cubicBezTo>
                  <a:pt x="1101095" y="-57054"/>
                  <a:pt x="1271490" y="25467"/>
                  <a:pt x="1502739" y="0"/>
                </a:cubicBezTo>
                <a:cubicBezTo>
                  <a:pt x="1733988" y="-25467"/>
                  <a:pt x="1933464" y="619"/>
                  <a:pt x="2116534" y="0"/>
                </a:cubicBezTo>
                <a:cubicBezTo>
                  <a:pt x="2122931" y="59680"/>
                  <a:pt x="2084630" y="211593"/>
                  <a:pt x="2116534" y="286078"/>
                </a:cubicBezTo>
                <a:cubicBezTo>
                  <a:pt x="1890542" y="312482"/>
                  <a:pt x="1725203" y="224337"/>
                  <a:pt x="1587401" y="286078"/>
                </a:cubicBezTo>
                <a:cubicBezTo>
                  <a:pt x="1449599" y="347819"/>
                  <a:pt x="1238022" y="232978"/>
                  <a:pt x="1121763" y="286078"/>
                </a:cubicBezTo>
                <a:cubicBezTo>
                  <a:pt x="1005504" y="339178"/>
                  <a:pt x="791630" y="241761"/>
                  <a:pt x="613795" y="286078"/>
                </a:cubicBezTo>
                <a:cubicBezTo>
                  <a:pt x="435960" y="330395"/>
                  <a:pt x="251589" y="270817"/>
                  <a:pt x="0" y="286078"/>
                </a:cubicBezTo>
                <a:cubicBezTo>
                  <a:pt x="-13354" y="179520"/>
                  <a:pt x="9539" y="97859"/>
                  <a:pt x="0" y="0"/>
                </a:cubicBezTo>
                <a:close/>
              </a:path>
              <a:path w="2116534" h="286078" stroke="0" extrusionOk="0">
                <a:moveTo>
                  <a:pt x="0" y="0"/>
                </a:moveTo>
                <a:cubicBezTo>
                  <a:pt x="220346" y="-1142"/>
                  <a:pt x="274338" y="39319"/>
                  <a:pt x="486803" y="0"/>
                </a:cubicBezTo>
                <a:cubicBezTo>
                  <a:pt x="699268" y="-39319"/>
                  <a:pt x="883666" y="16760"/>
                  <a:pt x="1037102" y="0"/>
                </a:cubicBezTo>
                <a:cubicBezTo>
                  <a:pt x="1190538" y="-16760"/>
                  <a:pt x="1314338" y="6804"/>
                  <a:pt x="1587401" y="0"/>
                </a:cubicBezTo>
                <a:cubicBezTo>
                  <a:pt x="1860464" y="-6804"/>
                  <a:pt x="1861492" y="60088"/>
                  <a:pt x="2116534" y="0"/>
                </a:cubicBezTo>
                <a:cubicBezTo>
                  <a:pt x="2130200" y="100408"/>
                  <a:pt x="2085778" y="168580"/>
                  <a:pt x="2116534" y="286078"/>
                </a:cubicBezTo>
                <a:cubicBezTo>
                  <a:pt x="1886900" y="327723"/>
                  <a:pt x="1746481" y="280138"/>
                  <a:pt x="1587401" y="286078"/>
                </a:cubicBezTo>
                <a:cubicBezTo>
                  <a:pt x="1428321" y="292018"/>
                  <a:pt x="1325490" y="255842"/>
                  <a:pt x="1100598" y="286078"/>
                </a:cubicBezTo>
                <a:cubicBezTo>
                  <a:pt x="875706" y="316314"/>
                  <a:pt x="791515" y="252289"/>
                  <a:pt x="571464" y="286078"/>
                </a:cubicBezTo>
                <a:cubicBezTo>
                  <a:pt x="351413" y="319867"/>
                  <a:pt x="252935" y="285172"/>
                  <a:pt x="0" y="286078"/>
                </a:cubicBezTo>
                <a:cubicBezTo>
                  <a:pt x="-387" y="209817"/>
                  <a:pt x="942" y="113136"/>
                  <a:pt x="0" y="0"/>
                </a:cubicBezTo>
                <a:close/>
              </a:path>
            </a:pathLst>
          </a:custGeom>
          <a:solidFill>
            <a:srgbClr val="BD5BFF"/>
          </a:solidFill>
          <a:ln>
            <a:prstDash val="dash"/>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1 Click Configuration</a:t>
            </a:r>
          </a:p>
        </p:txBody>
      </p:sp>
      <p:sp>
        <p:nvSpPr>
          <p:cNvPr id="64" name="Rectangle 63">
            <a:extLst>
              <a:ext uri="{FF2B5EF4-FFF2-40B4-BE49-F238E27FC236}">
                <a16:creationId xmlns:a16="http://schemas.microsoft.com/office/drawing/2014/main" id="{15359A73-BAD8-A247-9DD9-FA52019BD59B}"/>
              </a:ext>
            </a:extLst>
          </p:cNvPr>
          <p:cNvSpPr/>
          <p:nvPr/>
        </p:nvSpPr>
        <p:spPr>
          <a:xfrm>
            <a:off x="9674588" y="4456328"/>
            <a:ext cx="2276849" cy="232547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2060"/>
                </a:solidFill>
              </a:rPr>
              <a:t>Other ML Ops Frameworks</a:t>
            </a:r>
          </a:p>
        </p:txBody>
      </p:sp>
    </p:spTree>
    <p:extLst>
      <p:ext uri="{BB962C8B-B14F-4D97-AF65-F5344CB8AC3E}">
        <p14:creationId xmlns:p14="http://schemas.microsoft.com/office/powerpoint/2010/main" val="388342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01B228E-BF2D-C34B-AF46-639D9F54A54F}"/>
              </a:ext>
            </a:extLst>
          </p:cNvPr>
          <p:cNvCxnSpPr>
            <a:cxnSpLocks/>
          </p:cNvCxnSpPr>
          <p:nvPr/>
        </p:nvCxnSpPr>
        <p:spPr>
          <a:xfrm>
            <a:off x="914400" y="567444"/>
            <a:ext cx="4572000" cy="0"/>
          </a:xfrm>
          <a:prstGeom prst="line">
            <a:avLst/>
          </a:prstGeom>
          <a:ln w="158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9EC48E7-936F-384B-B457-E4517E743820}"/>
              </a:ext>
            </a:extLst>
          </p:cNvPr>
          <p:cNvSpPr txBox="1"/>
          <p:nvPr/>
        </p:nvSpPr>
        <p:spPr>
          <a:xfrm>
            <a:off x="127553" y="33906"/>
            <a:ext cx="11904790" cy="533538"/>
          </a:xfrm>
          <a:prstGeom prst="rect">
            <a:avLst/>
          </a:prstGeom>
          <a:noFill/>
          <a:ln w="12700" cap="flat">
            <a:noFill/>
            <a:miter lim="400000"/>
          </a:ln>
          <a:effectLst/>
          <a:sp3d/>
        </p:spPr>
        <p:txBody>
          <a:bodyPr rot="0" spcFirstLastPara="1" vertOverflow="overflow" horzOverflow="overflow" vert="horz" wrap="square" lIns="60957" tIns="60957" rIns="60957" bIns="60957" numCol="1" spcCol="38100" rtlCol="0" anchor="t">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lang="en-US" sz="2667" kern="0" dirty="0">
                <a:solidFill>
                  <a:srgbClr val="000000"/>
                </a:solidFill>
                <a:latin typeface="IBM Plex Sans" panose="020B0503050203000203" pitchFamily="34" charset="0"/>
                <a:sym typeface="Helvetica"/>
              </a:rPr>
              <a:t>Let us Discuss more about ML Ops</a:t>
            </a:r>
            <a:endParaRPr kumimoji="0" lang="en-US" sz="2667"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a:endParaRPr>
          </a:p>
        </p:txBody>
      </p:sp>
      <p:sp>
        <p:nvSpPr>
          <p:cNvPr id="5" name="TextBox 4">
            <a:extLst>
              <a:ext uri="{FF2B5EF4-FFF2-40B4-BE49-F238E27FC236}">
                <a16:creationId xmlns:a16="http://schemas.microsoft.com/office/drawing/2014/main" id="{054CE79E-56FF-E949-AFDC-7C37D7D37451}"/>
              </a:ext>
            </a:extLst>
          </p:cNvPr>
          <p:cNvSpPr txBox="1"/>
          <p:nvPr/>
        </p:nvSpPr>
        <p:spPr>
          <a:xfrm>
            <a:off x="5063613" y="6407706"/>
            <a:ext cx="6942926" cy="369332"/>
          </a:xfrm>
          <a:prstGeom prst="rect">
            <a:avLst/>
          </a:prstGeom>
          <a:noFill/>
        </p:spPr>
        <p:txBody>
          <a:bodyPr wrap="none" rtlCol="0">
            <a:spAutoFit/>
          </a:bodyPr>
          <a:lstStyle/>
          <a:p>
            <a:r>
              <a:rPr lang="en-US" dirty="0">
                <a:solidFill>
                  <a:srgbClr val="002060"/>
                </a:solidFill>
              </a:rPr>
              <a:t>Join us in https://</a:t>
            </a:r>
            <a:r>
              <a:rPr lang="en-US" dirty="0" err="1">
                <a:solidFill>
                  <a:srgbClr val="002060"/>
                </a:solidFill>
              </a:rPr>
              <a:t>github.com</a:t>
            </a:r>
            <a:r>
              <a:rPr lang="en-US" dirty="0">
                <a:solidFill>
                  <a:srgbClr val="002060"/>
                </a:solidFill>
              </a:rPr>
              <a:t>/</a:t>
            </a:r>
            <a:r>
              <a:rPr lang="en-US" dirty="0" err="1">
                <a:solidFill>
                  <a:srgbClr val="002060"/>
                </a:solidFill>
              </a:rPr>
              <a:t>ibm</a:t>
            </a:r>
            <a:r>
              <a:rPr lang="en-US" dirty="0">
                <a:solidFill>
                  <a:srgbClr val="002060"/>
                </a:solidFill>
              </a:rPr>
              <a:t>-cloud-architecture/</a:t>
            </a:r>
            <a:r>
              <a:rPr lang="en-US" dirty="0" err="1">
                <a:solidFill>
                  <a:srgbClr val="002060"/>
                </a:solidFill>
              </a:rPr>
              <a:t>refarch</a:t>
            </a:r>
            <a:r>
              <a:rPr lang="en-US" dirty="0">
                <a:solidFill>
                  <a:srgbClr val="002060"/>
                </a:solidFill>
              </a:rPr>
              <a:t>-ml-ops</a:t>
            </a:r>
          </a:p>
        </p:txBody>
      </p:sp>
      <p:sp>
        <p:nvSpPr>
          <p:cNvPr id="2" name="TextBox 1">
            <a:extLst>
              <a:ext uri="{FF2B5EF4-FFF2-40B4-BE49-F238E27FC236}">
                <a16:creationId xmlns:a16="http://schemas.microsoft.com/office/drawing/2014/main" id="{33C32722-F606-494F-A01F-0937D47141AF}"/>
              </a:ext>
            </a:extLst>
          </p:cNvPr>
          <p:cNvSpPr txBox="1"/>
          <p:nvPr/>
        </p:nvSpPr>
        <p:spPr>
          <a:xfrm>
            <a:off x="5077708" y="2933576"/>
            <a:ext cx="1665649" cy="584775"/>
          </a:xfrm>
          <a:prstGeom prst="rect">
            <a:avLst/>
          </a:prstGeom>
          <a:noFill/>
        </p:spPr>
        <p:txBody>
          <a:bodyPr wrap="none" rtlCol="0">
            <a:spAutoFit/>
          </a:bodyPr>
          <a:lstStyle/>
          <a:p>
            <a:r>
              <a:rPr lang="en-US" sz="3200" dirty="0"/>
              <a:t>Q and A</a:t>
            </a:r>
          </a:p>
        </p:txBody>
      </p:sp>
    </p:spTree>
    <p:extLst>
      <p:ext uri="{BB962C8B-B14F-4D97-AF65-F5344CB8AC3E}">
        <p14:creationId xmlns:p14="http://schemas.microsoft.com/office/powerpoint/2010/main" val="1981085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669098F2-A6F2-4D47-B61F-E3C33FB92F05}"/>
              </a:ext>
            </a:extLst>
          </p:cNvPr>
          <p:cNvSpPr txBox="1">
            <a:spLocks/>
          </p:cNvSpPr>
          <p:nvPr/>
        </p:nvSpPr>
        <p:spPr>
          <a:xfrm>
            <a:off x="11672888" y="6513513"/>
            <a:ext cx="565150" cy="263525"/>
          </a:xfrm>
          <a:prstGeom prst="rect">
            <a:avLst/>
          </a:prstGeom>
          <a:noFill/>
          <a:ln/>
          <a:extLst>
            <a:ext uri="{909E8E84-426E-40dd-AFC4-6F175D3DCCD1}"/>
            <a:ext uri="{91240B29-F687-4f45-9708-019B960494DF}"/>
          </a:extLst>
        </p:spPr>
        <p:txBody>
          <a:bodyPr/>
          <a:lstStyle>
            <a:defPPr>
              <a:defRPr lang="en-US"/>
            </a:defPPr>
            <a:lvl1pPr marL="0" algn="l" defTabSz="1075986" rtl="0" eaLnBrk="0" latinLnBrk="0" hangingPunct="0">
              <a:defRPr sz="5600" kern="1200">
                <a:solidFill>
                  <a:schemeClr val="tx1"/>
                </a:solidFill>
                <a:latin typeface="Arial" charset="0"/>
                <a:ea typeface="MS PGothic" charset="0"/>
                <a:cs typeface="MS PGothic" charset="0"/>
              </a:defRPr>
            </a:lvl1pPr>
            <a:lvl2pPr marL="1754572" indent="-674840" algn="l" defTabSz="1075986" rtl="0" eaLnBrk="0" latinLnBrk="0" hangingPunct="0">
              <a:defRPr sz="5600" kern="1200">
                <a:solidFill>
                  <a:schemeClr val="tx1"/>
                </a:solidFill>
                <a:latin typeface="Arial" charset="0"/>
                <a:ea typeface="MS PGothic" charset="0"/>
                <a:cs typeface="MS PGothic" charset="0"/>
              </a:defRPr>
            </a:lvl2pPr>
            <a:lvl3pPr marL="2699345" indent="-539869" algn="l" defTabSz="1075986" rtl="0" eaLnBrk="0" latinLnBrk="0" hangingPunct="0">
              <a:defRPr sz="5600" kern="1200">
                <a:solidFill>
                  <a:schemeClr val="tx1"/>
                </a:solidFill>
                <a:latin typeface="Arial" charset="0"/>
                <a:ea typeface="MS PGothic" charset="0"/>
                <a:cs typeface="MS PGothic" charset="0"/>
              </a:defRPr>
            </a:lvl3pPr>
            <a:lvl4pPr marL="3779075" indent="-539869" algn="l" defTabSz="1075986" rtl="0" eaLnBrk="0" latinLnBrk="0" hangingPunct="0">
              <a:defRPr sz="5600" kern="1200">
                <a:solidFill>
                  <a:schemeClr val="tx1"/>
                </a:solidFill>
                <a:latin typeface="Arial" charset="0"/>
                <a:ea typeface="MS PGothic" charset="0"/>
                <a:cs typeface="MS PGothic" charset="0"/>
              </a:defRPr>
            </a:lvl4pPr>
            <a:lvl5pPr marL="4858807" indent="-539869" algn="l" defTabSz="1075986" rtl="0" eaLnBrk="0" latinLnBrk="0" hangingPunct="0">
              <a:defRPr sz="5600" kern="1200">
                <a:solidFill>
                  <a:schemeClr val="tx1"/>
                </a:solidFill>
                <a:latin typeface="Arial" charset="0"/>
                <a:ea typeface="MS PGothic" charset="0"/>
                <a:cs typeface="MS PGothic" charset="0"/>
              </a:defRPr>
            </a:lvl5pPr>
            <a:lvl6pPr marL="5938543"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6pPr>
            <a:lvl7pPr marL="7018281"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7pPr>
            <a:lvl8pPr marL="8098005"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8pPr>
            <a:lvl9pPr marL="9177741" indent="-539869" algn="l" defTabSz="1075986" rtl="0" eaLnBrk="0" fontAlgn="base" latinLnBrk="0" hangingPunct="0">
              <a:spcBef>
                <a:spcPct val="0"/>
              </a:spcBef>
              <a:spcAft>
                <a:spcPct val="0"/>
              </a:spcAft>
              <a:defRPr sz="5600" kern="1200">
                <a:solidFill>
                  <a:schemeClr val="tx1"/>
                </a:solidFill>
                <a:latin typeface="Arial" charset="0"/>
                <a:ea typeface="MS PGothic" charset="0"/>
                <a:cs typeface="MS PGothic" charset="0"/>
              </a:defRPr>
            </a:lvl9pPr>
          </a:lstStyle>
          <a:p>
            <a:pPr marL="0" marR="0" lvl="0" indent="0" algn="l" defTabSz="896632" rtl="0" eaLnBrk="1" fontAlgn="base" latinLnBrk="0" hangingPunct="1">
              <a:lnSpc>
                <a:spcPct val="100000"/>
              </a:lnSpc>
              <a:spcBef>
                <a:spcPct val="0"/>
              </a:spcBef>
              <a:spcAft>
                <a:spcPct val="0"/>
              </a:spcAft>
              <a:buClrTx/>
              <a:buSzTx/>
              <a:buFontTx/>
              <a:buNone/>
              <a:tabLst/>
              <a:defRPr/>
            </a:pPr>
            <a:fld id="{2E19ACA8-F994-174B-8D79-E7DF1D9FD6B8}" type="slidenum">
              <a:rPr kumimoji="0" lang="en-US" sz="933" b="0" i="0" u="none" strike="noStrike" kern="1200" cap="none" spc="0" normalizeH="0" baseline="0" noProof="0">
                <a:ln>
                  <a:noFill/>
                </a:ln>
                <a:solidFill>
                  <a:srgbClr val="898989"/>
                </a:solidFill>
                <a:effectLst/>
                <a:uLnTx/>
                <a:uFillTx/>
                <a:latin typeface="Arial" charset="0"/>
                <a:ea typeface="MS PGothic" charset="0"/>
              </a:rPr>
              <a:pPr marL="0" marR="0" lvl="0" indent="0" algn="l" defTabSz="896632" rtl="0" eaLnBrk="1" fontAlgn="base" latinLnBrk="0" hangingPunct="1">
                <a:lnSpc>
                  <a:spcPct val="100000"/>
                </a:lnSpc>
                <a:spcBef>
                  <a:spcPct val="0"/>
                </a:spcBef>
                <a:spcAft>
                  <a:spcPct val="0"/>
                </a:spcAft>
                <a:buClrTx/>
                <a:buSzTx/>
                <a:buFontTx/>
                <a:buNone/>
                <a:tabLst/>
                <a:defRPr/>
              </a:pPr>
              <a:t>16</a:t>
            </a:fld>
            <a:endParaRPr kumimoji="0" lang="en-US" sz="933" b="0" i="0" u="none" strike="noStrike" kern="1200" cap="none" spc="0" normalizeH="0" baseline="0" noProof="0" dirty="0">
              <a:ln>
                <a:noFill/>
              </a:ln>
              <a:solidFill>
                <a:srgbClr val="898989"/>
              </a:solidFill>
              <a:effectLst/>
              <a:uLnTx/>
              <a:uFillTx/>
              <a:latin typeface="Arial" charset="0"/>
              <a:ea typeface="MS PGothic" charset="0"/>
            </a:endParaRPr>
          </a:p>
        </p:txBody>
      </p:sp>
      <p:sp>
        <p:nvSpPr>
          <p:cNvPr id="3" name="Rectangle 2">
            <a:extLst>
              <a:ext uri="{FF2B5EF4-FFF2-40B4-BE49-F238E27FC236}">
                <a16:creationId xmlns:a16="http://schemas.microsoft.com/office/drawing/2014/main" id="{0AD654B4-78B8-4669-A973-06E06ABE8D4A}"/>
              </a:ext>
            </a:extLst>
          </p:cNvPr>
          <p:cNvSpPr/>
          <p:nvPr/>
        </p:nvSpPr>
        <p:spPr>
          <a:xfrm>
            <a:off x="395288" y="2133600"/>
            <a:ext cx="11277600" cy="111831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667" b="1" i="0" u="none" strike="noStrike" kern="1200" cap="none" spc="0" normalizeH="0" baseline="0" noProof="0" dirty="0">
                <a:ln>
                  <a:noFill/>
                </a:ln>
                <a:solidFill>
                  <a:srgbClr val="FFFFFF"/>
                </a:solidFill>
                <a:effectLst/>
                <a:uLnTx/>
                <a:uFillTx/>
                <a:latin typeface="IBM Plex Sans"/>
                <a:ea typeface="+mn-ea"/>
                <a:cs typeface="Arial"/>
              </a:rPr>
              <a:t>Thank You</a:t>
            </a:r>
          </a:p>
        </p:txBody>
      </p:sp>
    </p:spTree>
    <p:extLst>
      <p:ext uri="{BB962C8B-B14F-4D97-AF65-F5344CB8AC3E}">
        <p14:creationId xmlns:p14="http://schemas.microsoft.com/office/powerpoint/2010/main" val="289896522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01B228E-BF2D-C34B-AF46-639D9F54A54F}"/>
              </a:ext>
            </a:extLst>
          </p:cNvPr>
          <p:cNvCxnSpPr>
            <a:cxnSpLocks/>
          </p:cNvCxnSpPr>
          <p:nvPr/>
        </p:nvCxnSpPr>
        <p:spPr>
          <a:xfrm>
            <a:off x="420914" y="639921"/>
            <a:ext cx="4572000" cy="0"/>
          </a:xfrm>
          <a:prstGeom prst="line">
            <a:avLst/>
          </a:prstGeom>
          <a:ln w="158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9EC48E7-936F-384B-B457-E4517E743820}"/>
              </a:ext>
            </a:extLst>
          </p:cNvPr>
          <p:cNvSpPr txBox="1"/>
          <p:nvPr/>
        </p:nvSpPr>
        <p:spPr>
          <a:xfrm>
            <a:off x="0" y="0"/>
            <a:ext cx="12017829" cy="492436"/>
          </a:xfrm>
          <a:prstGeom prst="rect">
            <a:avLst/>
          </a:prstGeom>
          <a:noFill/>
          <a:ln w="12700" cap="flat">
            <a:noFill/>
            <a:miter lim="400000"/>
          </a:ln>
          <a:effectLst/>
          <a:sp3d/>
        </p:spPr>
        <p:txBody>
          <a:bodyPr rot="0" spcFirstLastPara="1" vertOverflow="overflow" horzOverflow="overflow" vert="horz" wrap="square" lIns="60957" tIns="60957" rIns="60957" bIns="60957" numCol="1" spcCol="38100" rtlCol="0" anchor="t">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Agenda</a:t>
            </a:r>
          </a:p>
        </p:txBody>
      </p:sp>
      <p:sp>
        <p:nvSpPr>
          <p:cNvPr id="10" name="Rectangle 9">
            <a:extLst>
              <a:ext uri="{FF2B5EF4-FFF2-40B4-BE49-F238E27FC236}">
                <a16:creationId xmlns:a16="http://schemas.microsoft.com/office/drawing/2014/main" id="{0910E170-6A0E-1942-AD4D-BDD3B3D1D5B9}"/>
              </a:ext>
            </a:extLst>
          </p:cNvPr>
          <p:cNvSpPr/>
          <p:nvPr/>
        </p:nvSpPr>
        <p:spPr>
          <a:xfrm>
            <a:off x="420914" y="1007338"/>
            <a:ext cx="11596915" cy="2308324"/>
          </a:xfrm>
          <a:prstGeom prst="rect">
            <a:avLst/>
          </a:prstGeom>
        </p:spPr>
        <p:txBody>
          <a:bodyPr wrap="square">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Introduction to ML Operationalization</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Operationalization - Process, Persona, Environments and Frameworks/Platforms</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Operationalization in Action with Governance and Model Risk Management - Demonstration</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Hands On (Self Paced)</a:t>
            </a:r>
          </a:p>
        </p:txBody>
      </p:sp>
    </p:spTree>
    <p:extLst>
      <p:ext uri="{BB962C8B-B14F-4D97-AF65-F5344CB8AC3E}">
        <p14:creationId xmlns:p14="http://schemas.microsoft.com/office/powerpoint/2010/main" val="3874329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BDC663-5D09-994D-B40F-A4D8619204F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FFFFFF"/>
              </a:solidFill>
              <a:effectLst/>
              <a:uLnTx/>
              <a:uFillTx/>
              <a:latin typeface="IBM Plex Sans"/>
              <a:cs typeface="Arial" charset="0"/>
            </a:endParaRPr>
          </a:p>
        </p:txBody>
      </p:sp>
      <p:sp>
        <p:nvSpPr>
          <p:cNvPr id="7" name="Content Placeholder 12">
            <a:extLst>
              <a:ext uri="{FF2B5EF4-FFF2-40B4-BE49-F238E27FC236}">
                <a16:creationId xmlns:a16="http://schemas.microsoft.com/office/drawing/2014/main" id="{46CA3601-479B-FA41-A41B-B92DE9B84162}"/>
              </a:ext>
            </a:extLst>
          </p:cNvPr>
          <p:cNvSpPr txBox="1">
            <a:spLocks/>
          </p:cNvSpPr>
          <p:nvPr/>
        </p:nvSpPr>
        <p:spPr>
          <a:xfrm>
            <a:off x="149237" y="2506775"/>
            <a:ext cx="5946763" cy="39285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ML Operationalization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Continuous Training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Automated Validation and Deployment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Insight Infusion at Scale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Ensuring T</a:t>
            </a:r>
            <a:r>
              <a:rPr kumimoji="0" lang="en-US" sz="24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ransparency</a:t>
            </a: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Removing B</a:t>
            </a:r>
            <a:r>
              <a:rPr kumimoji="0" lang="en-US" sz="24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ias</a:t>
            </a:r>
            <a:endPar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Business KPI Mapping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Model Risk Management</a:t>
            </a:r>
          </a:p>
        </p:txBody>
      </p:sp>
      <p:sp>
        <p:nvSpPr>
          <p:cNvPr id="8" name="Content Placeholder 2">
            <a:extLst>
              <a:ext uri="{FF2B5EF4-FFF2-40B4-BE49-F238E27FC236}">
                <a16:creationId xmlns:a16="http://schemas.microsoft.com/office/drawing/2014/main" id="{72A8D64F-25ED-DA40-9732-53BE5F114C98}"/>
              </a:ext>
            </a:extLst>
          </p:cNvPr>
          <p:cNvSpPr txBox="1">
            <a:spLocks/>
          </p:cNvSpPr>
          <p:nvPr/>
        </p:nvSpPr>
        <p:spPr>
          <a:xfrm>
            <a:off x="97723" y="159871"/>
            <a:ext cx="5946763" cy="5256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What is ML Operationalization</a:t>
            </a:r>
          </a:p>
        </p:txBody>
      </p:sp>
      <p:sp>
        <p:nvSpPr>
          <p:cNvPr id="14" name="TextBox 13">
            <a:extLst>
              <a:ext uri="{FF2B5EF4-FFF2-40B4-BE49-F238E27FC236}">
                <a16:creationId xmlns:a16="http://schemas.microsoft.com/office/drawing/2014/main" id="{F630230D-BA03-034B-A13C-A84219D4D0D8}"/>
              </a:ext>
            </a:extLst>
          </p:cNvPr>
          <p:cNvSpPr txBox="1"/>
          <p:nvPr/>
        </p:nvSpPr>
        <p:spPr>
          <a:xfrm>
            <a:off x="6607878" y="504239"/>
            <a:ext cx="5486399" cy="419698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AEAEA"/>
                </a:solidFill>
                <a:effectLst/>
                <a:uLnTx/>
                <a:uFillTx/>
                <a:latin typeface="IBM Plex Sans"/>
                <a:ea typeface="+mn-ea"/>
                <a:cs typeface="+mn-cs"/>
              </a:rPr>
              <a:t>“</a:t>
            </a:r>
            <a:r>
              <a:rPr kumimoji="0" lang="en-US" sz="2000" b="0" i="0" u="none" strike="noStrike" kern="1200" cap="none" spc="0" normalizeH="0" baseline="0" noProof="0" dirty="0">
                <a:ln>
                  <a:noFill/>
                </a:ln>
                <a:solidFill>
                  <a:srgbClr val="FFFF00"/>
                </a:solidFill>
                <a:effectLst/>
                <a:uLnTx/>
                <a:uFillTx/>
                <a:latin typeface="IBM Plex Sans"/>
                <a:ea typeface="+mn-ea"/>
                <a:cs typeface="+mn-cs"/>
              </a:rPr>
              <a:t>Creating an ML model is just a starting point</a:t>
            </a:r>
            <a:r>
              <a:rPr kumimoji="0" lang="en-US" sz="2000" b="0" i="0" u="none" strike="noStrike" kern="1200" cap="none" spc="0" normalizeH="0" baseline="0" noProof="0" dirty="0">
                <a:ln>
                  <a:noFill/>
                </a:ln>
                <a:solidFill>
                  <a:srgbClr val="EAEAEA"/>
                </a:solidFill>
                <a:effectLst/>
                <a:uLnTx/>
                <a:uFillTx/>
                <a:latin typeface="IBM Plex Sans"/>
                <a:ea typeface="+mn-ea"/>
                <a:cs typeface="+mn-cs"/>
              </a:rPr>
              <a:t>. To bring the technology into production service, you need to solve various real-world issues such as building a </a:t>
            </a:r>
            <a:r>
              <a:rPr kumimoji="0" lang="en-US" sz="2000" b="1" i="0" u="none" strike="noStrike" kern="1200" cap="none" spc="0" normalizeH="0" baseline="0" noProof="0" dirty="0">
                <a:ln>
                  <a:noFill/>
                </a:ln>
                <a:solidFill>
                  <a:srgbClr val="EAEAEA"/>
                </a:solidFill>
                <a:effectLst/>
                <a:uLnTx/>
                <a:uFillTx/>
                <a:latin typeface="IBM Plex Sans"/>
                <a:ea typeface="+mn-ea"/>
                <a:cs typeface="+mn-cs"/>
              </a:rPr>
              <a:t>data pipeline for continuous training</a:t>
            </a:r>
            <a:r>
              <a:rPr kumimoji="0" lang="en-US" sz="2000" b="0" i="0" u="none" strike="noStrike" kern="1200" cap="none" spc="0" normalizeH="0" baseline="0" noProof="0" dirty="0">
                <a:ln>
                  <a:noFill/>
                </a:ln>
                <a:solidFill>
                  <a:srgbClr val="EAEAEA"/>
                </a:solidFill>
                <a:effectLst/>
                <a:uLnTx/>
                <a:uFillTx/>
                <a:latin typeface="IBM Plex Sans"/>
                <a:ea typeface="+mn-ea"/>
                <a:cs typeface="+mn-cs"/>
              </a:rPr>
              <a:t>, </a:t>
            </a:r>
            <a:r>
              <a:rPr kumimoji="0" lang="en-US" sz="2000" b="1" i="0" u="none" strike="noStrike" kern="1200" cap="none" spc="0" normalizeH="0" baseline="0" noProof="0" dirty="0">
                <a:ln>
                  <a:noFill/>
                </a:ln>
                <a:solidFill>
                  <a:srgbClr val="EAEAEA"/>
                </a:solidFill>
                <a:effectLst/>
                <a:uLnTx/>
                <a:uFillTx/>
                <a:latin typeface="IBM Plex Sans"/>
                <a:ea typeface="+mn-ea"/>
                <a:cs typeface="+mn-cs"/>
              </a:rPr>
              <a:t>automated validation </a:t>
            </a:r>
            <a:r>
              <a:rPr kumimoji="0" lang="en-US" sz="2000" b="0" i="0" u="none" strike="noStrike" kern="1200" cap="none" spc="0" normalizeH="0" baseline="0" noProof="0" dirty="0">
                <a:ln>
                  <a:noFill/>
                </a:ln>
                <a:solidFill>
                  <a:srgbClr val="EAEAEA"/>
                </a:solidFill>
                <a:effectLst/>
                <a:uLnTx/>
                <a:uFillTx/>
                <a:latin typeface="IBM Plex Sans"/>
                <a:ea typeface="+mn-ea"/>
                <a:cs typeface="+mn-cs"/>
              </a:rPr>
              <a:t>of the model, </a:t>
            </a:r>
            <a:r>
              <a:rPr kumimoji="0" lang="en-US" sz="2000" b="1" i="0" u="none" strike="noStrike" kern="1200" cap="none" spc="0" normalizeH="0" baseline="0" noProof="0" dirty="0">
                <a:ln>
                  <a:noFill/>
                </a:ln>
                <a:solidFill>
                  <a:srgbClr val="EAEAEA"/>
                </a:solidFill>
                <a:effectLst/>
                <a:uLnTx/>
                <a:uFillTx/>
                <a:latin typeface="IBM Plex Sans"/>
                <a:ea typeface="+mn-ea"/>
                <a:cs typeface="+mn-cs"/>
              </a:rPr>
              <a:t>version control </a:t>
            </a:r>
            <a:r>
              <a:rPr kumimoji="0" lang="en-US" sz="2000" b="0" i="0" u="none" strike="noStrike" kern="1200" cap="none" spc="0" normalizeH="0" baseline="0" noProof="0" dirty="0">
                <a:ln>
                  <a:noFill/>
                </a:ln>
                <a:solidFill>
                  <a:srgbClr val="EAEAEA"/>
                </a:solidFill>
                <a:effectLst/>
                <a:uLnTx/>
                <a:uFillTx/>
                <a:latin typeface="IBM Plex Sans"/>
                <a:ea typeface="+mn-ea"/>
                <a:cs typeface="+mn-cs"/>
              </a:rPr>
              <a:t>of the model, creating a </a:t>
            </a:r>
            <a:r>
              <a:rPr kumimoji="0" lang="en-US" sz="2000" b="1" i="0" u="none" strike="noStrike" kern="1200" cap="none" spc="0" normalizeH="0" baseline="0" noProof="0" dirty="0">
                <a:ln>
                  <a:noFill/>
                </a:ln>
                <a:solidFill>
                  <a:srgbClr val="EAEAEA"/>
                </a:solidFill>
                <a:effectLst/>
                <a:uLnTx/>
                <a:uFillTx/>
                <a:latin typeface="IBM Plex Sans"/>
                <a:ea typeface="+mn-ea"/>
                <a:cs typeface="+mn-cs"/>
              </a:rPr>
              <a:t>scalable serving infrastructure</a:t>
            </a:r>
            <a:r>
              <a:rPr kumimoji="0" lang="en-US" sz="2000" b="0" i="0" u="none" strike="noStrike" kern="1200" cap="none" spc="0" normalizeH="0" baseline="0" noProof="0" dirty="0">
                <a:ln>
                  <a:noFill/>
                </a:ln>
                <a:solidFill>
                  <a:srgbClr val="EAEAEA"/>
                </a:solidFill>
                <a:effectLst/>
                <a:uLnTx/>
                <a:uFillTx/>
                <a:latin typeface="IBM Plex Sans"/>
                <a:ea typeface="+mn-ea"/>
                <a:cs typeface="+mn-cs"/>
              </a:rPr>
              <a:t>, and ongoing operation of the ML infrastructure with </a:t>
            </a:r>
            <a:r>
              <a:rPr kumimoji="0" lang="en-US" sz="2000" b="1" i="0" u="none" strike="noStrike" kern="1200" cap="none" spc="0" normalizeH="0" baseline="0" noProof="0" dirty="0">
                <a:ln>
                  <a:noFill/>
                </a:ln>
                <a:solidFill>
                  <a:srgbClr val="EAEAEA"/>
                </a:solidFill>
                <a:effectLst/>
                <a:uLnTx/>
                <a:uFillTx/>
                <a:latin typeface="IBM Plex Sans"/>
                <a:ea typeface="+mn-ea"/>
                <a:cs typeface="+mn-cs"/>
              </a:rPr>
              <a:t>monitoring and alerting.</a:t>
            </a:r>
            <a:r>
              <a:rPr kumimoji="0" lang="en-US" sz="2000" b="0" i="0" u="none" strike="noStrike" kern="1200" cap="none" spc="0" normalizeH="0" baseline="0" noProof="0" dirty="0">
                <a:ln>
                  <a:noFill/>
                </a:ln>
                <a:solidFill>
                  <a:srgbClr val="EAEAEA"/>
                </a:solidFill>
                <a:effectLst/>
                <a:uLnTx/>
                <a:uFillTx/>
                <a:latin typeface="IBM Plex Sans"/>
                <a:ea typeface="+mn-ea"/>
                <a:cs typeface="+mn-cs"/>
              </a:rPr>
              <a:t>”</a:t>
            </a:r>
            <a:endParaRPr kumimoji="0" lang="en-US" sz="2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endParaRPr>
          </a:p>
        </p:txBody>
      </p:sp>
      <p:sp>
        <p:nvSpPr>
          <p:cNvPr id="15" name="TextBox 14">
            <a:extLst>
              <a:ext uri="{FF2B5EF4-FFF2-40B4-BE49-F238E27FC236}">
                <a16:creationId xmlns:a16="http://schemas.microsoft.com/office/drawing/2014/main" id="{6C426727-FF99-E44A-803F-B174BCB380D5}"/>
              </a:ext>
            </a:extLst>
          </p:cNvPr>
          <p:cNvSpPr txBox="1"/>
          <p:nvPr/>
        </p:nvSpPr>
        <p:spPr>
          <a:xfrm>
            <a:off x="10843004" y="4743014"/>
            <a:ext cx="1144864"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Forrester</a:t>
            </a:r>
          </a:p>
        </p:txBody>
      </p:sp>
    </p:spTree>
    <p:extLst>
      <p:ext uri="{BB962C8B-B14F-4D97-AF65-F5344CB8AC3E}">
        <p14:creationId xmlns:p14="http://schemas.microsoft.com/office/powerpoint/2010/main" val="2541899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01B228E-BF2D-C34B-AF46-639D9F54A54F}"/>
              </a:ext>
            </a:extLst>
          </p:cNvPr>
          <p:cNvCxnSpPr>
            <a:cxnSpLocks/>
          </p:cNvCxnSpPr>
          <p:nvPr/>
        </p:nvCxnSpPr>
        <p:spPr>
          <a:xfrm>
            <a:off x="420914" y="639921"/>
            <a:ext cx="4572000" cy="0"/>
          </a:xfrm>
          <a:prstGeom prst="line">
            <a:avLst/>
          </a:prstGeom>
          <a:ln w="158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9EC48E7-936F-384B-B457-E4517E743820}"/>
              </a:ext>
            </a:extLst>
          </p:cNvPr>
          <p:cNvSpPr txBox="1"/>
          <p:nvPr/>
        </p:nvSpPr>
        <p:spPr>
          <a:xfrm>
            <a:off x="0" y="0"/>
            <a:ext cx="12017829" cy="492436"/>
          </a:xfrm>
          <a:prstGeom prst="rect">
            <a:avLst/>
          </a:prstGeom>
          <a:noFill/>
          <a:ln w="12700" cap="flat">
            <a:noFill/>
            <a:miter lim="400000"/>
          </a:ln>
          <a:effectLst/>
          <a:sp3d/>
        </p:spPr>
        <p:txBody>
          <a:bodyPr rot="0" spcFirstLastPara="1" vertOverflow="overflow" horzOverflow="overflow" vert="horz" wrap="square" lIns="60957" tIns="60957" rIns="60957" bIns="60957" numCol="1" spcCol="38100" rtlCol="0" anchor="t">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ML Ops can be daunting with different challenges faced by different organizations</a:t>
            </a:r>
          </a:p>
        </p:txBody>
      </p:sp>
      <p:sp>
        <p:nvSpPr>
          <p:cNvPr id="10" name="Rectangle 9">
            <a:extLst>
              <a:ext uri="{FF2B5EF4-FFF2-40B4-BE49-F238E27FC236}">
                <a16:creationId xmlns:a16="http://schemas.microsoft.com/office/drawing/2014/main" id="{0910E170-6A0E-1942-AD4D-BDD3B3D1D5B9}"/>
              </a:ext>
            </a:extLst>
          </p:cNvPr>
          <p:cNvSpPr/>
          <p:nvPr/>
        </p:nvSpPr>
        <p:spPr>
          <a:xfrm>
            <a:off x="420914" y="1007338"/>
            <a:ext cx="11596915" cy="4524315"/>
          </a:xfrm>
          <a:prstGeom prst="rect">
            <a:avLst/>
          </a:prstGeom>
        </p:spPr>
        <p:txBody>
          <a:bodyPr wrap="square">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Model conception to use in Production it takes any time between 48 to 60 weeks</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 to onboard large number of contractors, track the datasets used for developing Models, how the Models are providing Business Value’</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to use the platform to scale the Model to serve 10 M requests in a day and Monitor those requests’</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 to institutionalize collaborative approach involving multiple teams to deliver Models without Bias and ability to trace back Models’ Lineage’</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to setup a process to make auditors believe on the approach to arrive at Prediction’</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 a Framework to ramp up my Business Analysts in Data Science to churn Models fast for use by Actuaries’</a:t>
            </a: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 to get Explanation for every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case predicted as ‘Risk’ </a:t>
            </a:r>
            <a:r>
              <a:rPr lang="en-US" dirty="0">
                <a:solidFill>
                  <a:prstClr val="black"/>
                </a:solidFill>
                <a:latin typeface="Calibri" panose="020F0502020204030204"/>
              </a:rPr>
              <a:t>by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 Risk Prediction Model</a:t>
            </a:r>
          </a:p>
        </p:txBody>
      </p:sp>
    </p:spTree>
    <p:extLst>
      <p:ext uri="{BB962C8B-B14F-4D97-AF65-F5344CB8AC3E}">
        <p14:creationId xmlns:p14="http://schemas.microsoft.com/office/powerpoint/2010/main" val="3518095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DA8F90DF-3FC0-0145-8C49-50A95B8B5D35}"/>
              </a:ext>
            </a:extLst>
          </p:cNvPr>
          <p:cNvSpPr/>
          <p:nvPr/>
        </p:nvSpPr>
        <p:spPr>
          <a:xfrm>
            <a:off x="207672" y="2057400"/>
            <a:ext cx="11755728" cy="205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9EC48E7-936F-384B-B457-E4517E743820}"/>
              </a:ext>
            </a:extLst>
          </p:cNvPr>
          <p:cNvSpPr txBox="1"/>
          <p:nvPr/>
        </p:nvSpPr>
        <p:spPr>
          <a:xfrm>
            <a:off x="-7706" y="-38080"/>
            <a:ext cx="12199705" cy="533538"/>
          </a:xfrm>
          <a:prstGeom prst="rect">
            <a:avLst/>
          </a:prstGeom>
          <a:noFill/>
          <a:ln w="12700" cap="flat">
            <a:noFill/>
            <a:miter lim="400000"/>
          </a:ln>
          <a:effectLst/>
          <a:sp3d/>
        </p:spPr>
        <p:txBody>
          <a:bodyPr rot="0" spcFirstLastPara="1" vertOverflow="overflow" horzOverflow="overflow" vert="horz" wrap="square" lIns="60957" tIns="60957" rIns="60957" bIns="60957" numCol="1" spcCol="38100" rtlCol="0" anchor="t">
            <a:spAutoFit/>
          </a:bodyPr>
          <a:lstStyle/>
          <a:p>
            <a:pPr marL="0" marR="0" lvl="0" indent="0" defTabSz="609585" rtl="0" eaLnBrk="1" fontAlgn="auto" latinLnBrk="0" hangingPunct="0">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ML Operationalization – High Level Steps and Personas</a:t>
            </a:r>
          </a:p>
        </p:txBody>
      </p:sp>
      <p:sp>
        <p:nvSpPr>
          <p:cNvPr id="8" name="Chevron">
            <a:extLst>
              <a:ext uri="{FF2B5EF4-FFF2-40B4-BE49-F238E27FC236}">
                <a16:creationId xmlns:a16="http://schemas.microsoft.com/office/drawing/2014/main" id="{20316F2E-3B8E-4527-B179-B8B7A615E7AC}"/>
              </a:ext>
            </a:extLst>
          </p:cNvPr>
          <p:cNvSpPr/>
          <p:nvPr/>
        </p:nvSpPr>
        <p:spPr>
          <a:xfrm>
            <a:off x="3534308" y="3001308"/>
            <a:ext cx="1890812" cy="1214901"/>
          </a:xfrm>
          <a:prstGeom prst="chevron">
            <a:avLst>
              <a:gd name="adj" fmla="val 16143"/>
            </a:avLst>
          </a:prstGeom>
          <a:solidFill>
            <a:srgbClr val="0064FF"/>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Model Development</a:t>
            </a:r>
          </a:p>
        </p:txBody>
      </p:sp>
      <p:sp>
        <p:nvSpPr>
          <p:cNvPr id="10" name="Chevron">
            <a:extLst>
              <a:ext uri="{FF2B5EF4-FFF2-40B4-BE49-F238E27FC236}">
                <a16:creationId xmlns:a16="http://schemas.microsoft.com/office/drawing/2014/main" id="{696F5801-3005-4F31-B61F-A47C5DDD7E51}"/>
              </a:ext>
            </a:extLst>
          </p:cNvPr>
          <p:cNvSpPr/>
          <p:nvPr/>
        </p:nvSpPr>
        <p:spPr>
          <a:xfrm>
            <a:off x="5200822" y="3001307"/>
            <a:ext cx="1963755" cy="1214901"/>
          </a:xfrm>
          <a:prstGeom prst="chevron">
            <a:avLst>
              <a:gd name="adj" fmla="val 16143"/>
            </a:avLst>
          </a:prstGeom>
          <a:solidFill>
            <a:srgbClr val="69A6FF">
              <a:lumMod val="75000"/>
            </a:srgbClr>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Model  Validation &amp; Governance</a:t>
            </a:r>
          </a:p>
        </p:txBody>
      </p:sp>
      <p:sp>
        <p:nvSpPr>
          <p:cNvPr id="12" name="Chevron">
            <a:extLst>
              <a:ext uri="{FF2B5EF4-FFF2-40B4-BE49-F238E27FC236}">
                <a16:creationId xmlns:a16="http://schemas.microsoft.com/office/drawing/2014/main" id="{3E7530B2-DEDB-49FE-B82B-B51A2211B788}"/>
              </a:ext>
            </a:extLst>
          </p:cNvPr>
          <p:cNvSpPr/>
          <p:nvPr/>
        </p:nvSpPr>
        <p:spPr>
          <a:xfrm>
            <a:off x="6940538" y="3001307"/>
            <a:ext cx="1890812" cy="1214901"/>
          </a:xfrm>
          <a:prstGeom prst="chevron">
            <a:avLst>
              <a:gd name="adj" fmla="val 16143"/>
            </a:avLst>
          </a:prstGeom>
          <a:solidFill>
            <a:srgbClr val="003BC9">
              <a:lumMod val="60000"/>
              <a:lumOff val="40000"/>
            </a:srgbClr>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Model Deployment &amp; Insight Consumption in Production</a:t>
            </a:r>
          </a:p>
        </p:txBody>
      </p:sp>
      <p:sp>
        <p:nvSpPr>
          <p:cNvPr id="13" name="Chevron">
            <a:extLst>
              <a:ext uri="{FF2B5EF4-FFF2-40B4-BE49-F238E27FC236}">
                <a16:creationId xmlns:a16="http://schemas.microsoft.com/office/drawing/2014/main" id="{9E2B5561-6A35-456A-ACE2-1C01C31B1392}"/>
              </a:ext>
            </a:extLst>
          </p:cNvPr>
          <p:cNvSpPr/>
          <p:nvPr/>
        </p:nvSpPr>
        <p:spPr>
          <a:xfrm>
            <a:off x="8605327" y="3001307"/>
            <a:ext cx="1706302" cy="1214901"/>
          </a:xfrm>
          <a:prstGeom prst="chevron">
            <a:avLst>
              <a:gd name="adj" fmla="val 16143"/>
            </a:avLst>
          </a:prstGeom>
          <a:solidFill>
            <a:srgbClr val="0064FF">
              <a:lumMod val="60000"/>
              <a:lumOff val="40000"/>
            </a:srgbClr>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Model Monitoring </a:t>
            </a:r>
          </a:p>
        </p:txBody>
      </p:sp>
      <p:sp>
        <p:nvSpPr>
          <p:cNvPr id="14" name="Chevron">
            <a:extLst>
              <a:ext uri="{FF2B5EF4-FFF2-40B4-BE49-F238E27FC236}">
                <a16:creationId xmlns:a16="http://schemas.microsoft.com/office/drawing/2014/main" id="{8F7C28EA-0580-4561-9C0D-3C7F7C9423AB}"/>
              </a:ext>
            </a:extLst>
          </p:cNvPr>
          <p:cNvSpPr/>
          <p:nvPr/>
        </p:nvSpPr>
        <p:spPr>
          <a:xfrm>
            <a:off x="1857773" y="3001997"/>
            <a:ext cx="1904920" cy="1214901"/>
          </a:xfrm>
          <a:prstGeom prst="chevron">
            <a:avLst>
              <a:gd name="adj" fmla="val 16143"/>
            </a:avLst>
          </a:prstGeom>
          <a:solidFill>
            <a:srgbClr val="003BC9"/>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Data Preparation for Model</a:t>
            </a:r>
          </a:p>
        </p:txBody>
      </p:sp>
      <p:sp>
        <p:nvSpPr>
          <p:cNvPr id="15" name="Shape">
            <a:extLst>
              <a:ext uri="{FF2B5EF4-FFF2-40B4-BE49-F238E27FC236}">
                <a16:creationId xmlns:a16="http://schemas.microsoft.com/office/drawing/2014/main" id="{E0D5038A-ED32-4CD9-94AC-7A8573B376FB}"/>
              </a:ext>
            </a:extLst>
          </p:cNvPr>
          <p:cNvSpPr/>
          <p:nvPr/>
        </p:nvSpPr>
        <p:spPr>
          <a:xfrm>
            <a:off x="403910" y="3001945"/>
            <a:ext cx="1709395" cy="12143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98" y="0"/>
                </a:lnTo>
                <a:lnTo>
                  <a:pt x="21600" y="10800"/>
                </a:lnTo>
                <a:lnTo>
                  <a:pt x="19398" y="21600"/>
                </a:lnTo>
                <a:lnTo>
                  <a:pt x="0" y="21600"/>
                </a:lnTo>
                <a:close/>
              </a:path>
            </a:pathLst>
          </a:custGeom>
          <a:solidFill>
            <a:srgbClr val="1C3449"/>
          </a:solidFill>
          <a:ln w="12700" cap="flat">
            <a:noFill/>
            <a:miter lim="400000"/>
          </a:ln>
          <a:effectLst/>
        </p:spPr>
        <p:txBody>
          <a:bodyPr wrap="square" lIns="121920" tIns="0" rIns="0" bIns="0" numCol="1" anchor="ctr">
            <a:noAutofit/>
          </a:bodyPr>
          <a:lstStyle/>
          <a:p>
            <a:pPr marL="82547" marR="0" lvl="0" indent="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ea typeface="Helvetica Neue Medium" charset="0"/>
                <a:cs typeface="Arial" panose="020B0604020202020204" pitchFamily="34" charset="0"/>
                <a:sym typeface="IBM Plex Sans"/>
              </a:rPr>
              <a:t>Data Provisioning with Governance</a:t>
            </a:r>
          </a:p>
        </p:txBody>
      </p:sp>
      <p:sp>
        <p:nvSpPr>
          <p:cNvPr id="16" name="Chevron">
            <a:extLst>
              <a:ext uri="{FF2B5EF4-FFF2-40B4-BE49-F238E27FC236}">
                <a16:creationId xmlns:a16="http://schemas.microsoft.com/office/drawing/2014/main" id="{970D27A1-1321-C34F-A587-5BDDE1858406}"/>
              </a:ext>
            </a:extLst>
          </p:cNvPr>
          <p:cNvSpPr/>
          <p:nvPr/>
        </p:nvSpPr>
        <p:spPr>
          <a:xfrm>
            <a:off x="10169088" y="2925743"/>
            <a:ext cx="1973614" cy="1722457"/>
          </a:xfrm>
          <a:prstGeom prst="chevron">
            <a:avLst>
              <a:gd name="adj" fmla="val 16143"/>
            </a:avLst>
          </a:prstGeom>
          <a:solidFill>
            <a:schemeClr val="accent1">
              <a:lumMod val="60000"/>
              <a:lumOff val="40000"/>
            </a:schemeClr>
          </a:solidFill>
          <a:ln w="12700" cap="flat">
            <a:noFill/>
            <a:miter lim="400000"/>
          </a:ln>
          <a:effectLst/>
        </p:spPr>
        <p:txBody>
          <a:bodyPr wrap="square" lIns="121920" tIns="0" rIns="0" bIns="0" numCol="1" anchor="ctr">
            <a:noAutofit/>
          </a:bodyPr>
          <a:lstStyle/>
          <a:p>
            <a:pPr marL="0" marR="0" lvl="0" indent="12700" algn="l" defTabSz="914354" rtl="0"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600" b="1" i="0" u="none" strike="noStrike" kern="0" cap="none" spc="0" normalizeH="0" baseline="0" noProof="0" dirty="0">
                <a:ln>
                  <a:noFill/>
                </a:ln>
                <a:solidFill>
                  <a:srgbClr val="7030A0"/>
                </a:solidFill>
                <a:effectLst/>
                <a:uLnTx/>
                <a:uFillTx/>
                <a:latin typeface="Arial" panose="020B0604020202020204" pitchFamily="34" charset="0"/>
                <a:ea typeface="Helvetica Neue Medium" charset="0"/>
                <a:cs typeface="Arial" panose="020B0604020202020204" pitchFamily="34" charset="0"/>
                <a:sym typeface="IBM Plex Sans"/>
              </a:rPr>
              <a:t>Continuous </a:t>
            </a:r>
            <a:r>
              <a:rPr kumimoji="0" lang="en-US" sz="1600" b="1" i="1" u="none" strike="noStrike" kern="0" cap="none" spc="0" normalizeH="0" baseline="0" noProof="0" dirty="0">
                <a:ln>
                  <a:noFill/>
                </a:ln>
                <a:solidFill>
                  <a:srgbClr val="002060"/>
                </a:solidFill>
                <a:effectLst/>
                <a:uLnTx/>
                <a:uFillTx/>
                <a:latin typeface="Arial" panose="020B0604020202020204" pitchFamily="34" charset="0"/>
                <a:ea typeface="Helvetica Neue Medium" charset="0"/>
                <a:cs typeface="Arial" panose="020B0604020202020204" pitchFamily="34" charset="0"/>
                <a:sym typeface="IBM Plex Sans"/>
              </a:rPr>
              <a:t>Training, Validation, Deployment, Integration &amp; Monitoring</a:t>
            </a:r>
          </a:p>
        </p:txBody>
      </p:sp>
      <p:pic>
        <p:nvPicPr>
          <p:cNvPr id="3" name="Graphic 2" descr="School boy">
            <a:extLst>
              <a:ext uri="{FF2B5EF4-FFF2-40B4-BE49-F238E27FC236}">
                <a16:creationId xmlns:a16="http://schemas.microsoft.com/office/drawing/2014/main" id="{D487FF64-F39E-0F4D-808B-3B19FBAAF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396" y="2103649"/>
            <a:ext cx="642205" cy="642205"/>
          </a:xfrm>
          <a:prstGeom prst="rect">
            <a:avLst/>
          </a:prstGeom>
        </p:spPr>
      </p:pic>
      <p:sp>
        <p:nvSpPr>
          <p:cNvPr id="4" name="TextBox 3">
            <a:extLst>
              <a:ext uri="{FF2B5EF4-FFF2-40B4-BE49-F238E27FC236}">
                <a16:creationId xmlns:a16="http://schemas.microsoft.com/office/drawing/2014/main" id="{0BED5DF4-686C-154D-A650-4F8D83C1E513}"/>
              </a:ext>
            </a:extLst>
          </p:cNvPr>
          <p:cNvSpPr txBox="1"/>
          <p:nvPr/>
        </p:nvSpPr>
        <p:spPr>
          <a:xfrm>
            <a:off x="931466" y="2194411"/>
            <a:ext cx="12345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Steward,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p:txBody>
      </p:sp>
      <p:pic>
        <p:nvPicPr>
          <p:cNvPr id="21" name="Graphic 20" descr="School boy">
            <a:extLst>
              <a:ext uri="{FF2B5EF4-FFF2-40B4-BE49-F238E27FC236}">
                <a16:creationId xmlns:a16="http://schemas.microsoft.com/office/drawing/2014/main" id="{7025FC5D-EB4A-224A-A657-538362332826}"/>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126911" y="2089802"/>
            <a:ext cx="642205" cy="642205"/>
          </a:xfrm>
          <a:prstGeom prst="rect">
            <a:avLst/>
          </a:prstGeom>
        </p:spPr>
      </p:pic>
      <p:sp>
        <p:nvSpPr>
          <p:cNvPr id="28" name="TextBox 27">
            <a:extLst>
              <a:ext uri="{FF2B5EF4-FFF2-40B4-BE49-F238E27FC236}">
                <a16:creationId xmlns:a16="http://schemas.microsoft.com/office/drawing/2014/main" id="{255088A4-07BC-454D-BEB2-C2C529ECA696}"/>
              </a:ext>
            </a:extLst>
          </p:cNvPr>
          <p:cNvSpPr txBox="1"/>
          <p:nvPr/>
        </p:nvSpPr>
        <p:spPr>
          <a:xfrm>
            <a:off x="2418764" y="2197209"/>
            <a:ext cx="15206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Scientist</a:t>
            </a:r>
          </a:p>
        </p:txBody>
      </p:sp>
      <p:pic>
        <p:nvPicPr>
          <p:cNvPr id="29" name="Graphic 28" descr="School boy">
            <a:extLst>
              <a:ext uri="{FF2B5EF4-FFF2-40B4-BE49-F238E27FC236}">
                <a16:creationId xmlns:a16="http://schemas.microsoft.com/office/drawing/2014/main" id="{E65BBE10-ACB5-F04C-B69B-A539407464E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3679001" y="2088517"/>
            <a:ext cx="642205" cy="642205"/>
          </a:xfrm>
          <a:prstGeom prst="rect">
            <a:avLst/>
          </a:prstGeom>
        </p:spPr>
      </p:pic>
      <p:sp>
        <p:nvSpPr>
          <p:cNvPr id="30" name="TextBox 29">
            <a:extLst>
              <a:ext uri="{FF2B5EF4-FFF2-40B4-BE49-F238E27FC236}">
                <a16:creationId xmlns:a16="http://schemas.microsoft.com/office/drawing/2014/main" id="{6E9A5051-6CA0-084E-8A9F-A15984006C4C}"/>
              </a:ext>
            </a:extLst>
          </p:cNvPr>
          <p:cNvSpPr txBox="1"/>
          <p:nvPr/>
        </p:nvSpPr>
        <p:spPr>
          <a:xfrm>
            <a:off x="4070463" y="2168831"/>
            <a:ext cx="150760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Scientist,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Business Analyst</a:t>
            </a:r>
          </a:p>
        </p:txBody>
      </p:sp>
      <p:pic>
        <p:nvPicPr>
          <p:cNvPr id="31" name="Graphic 30" descr="School boy">
            <a:extLst>
              <a:ext uri="{FF2B5EF4-FFF2-40B4-BE49-F238E27FC236}">
                <a16:creationId xmlns:a16="http://schemas.microsoft.com/office/drawing/2014/main" id="{8699508B-FCC2-9D45-8239-32B13F3FB528}"/>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257800" y="2088401"/>
            <a:ext cx="642205" cy="642205"/>
          </a:xfrm>
          <a:prstGeom prst="rect">
            <a:avLst/>
          </a:prstGeom>
        </p:spPr>
      </p:pic>
      <p:sp>
        <p:nvSpPr>
          <p:cNvPr id="32" name="TextBox 31">
            <a:extLst>
              <a:ext uri="{FF2B5EF4-FFF2-40B4-BE49-F238E27FC236}">
                <a16:creationId xmlns:a16="http://schemas.microsoft.com/office/drawing/2014/main" id="{CC4F24FA-FFEF-8D49-A7AE-8D5494047243}"/>
              </a:ext>
            </a:extLst>
          </p:cNvPr>
          <p:cNvSpPr txBox="1"/>
          <p:nvPr/>
        </p:nvSpPr>
        <p:spPr>
          <a:xfrm>
            <a:off x="5622123" y="2178292"/>
            <a:ext cx="13877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Scientist,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p:txBody>
      </p:sp>
      <p:pic>
        <p:nvPicPr>
          <p:cNvPr id="33" name="Graphic 32" descr="School boy">
            <a:extLst>
              <a:ext uri="{FF2B5EF4-FFF2-40B4-BE49-F238E27FC236}">
                <a16:creationId xmlns:a16="http://schemas.microsoft.com/office/drawing/2014/main" id="{DAF15D7E-8C69-9144-85C3-41DF3240A234}"/>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947651" y="2101225"/>
            <a:ext cx="642205" cy="642205"/>
          </a:xfrm>
          <a:prstGeom prst="rect">
            <a:avLst/>
          </a:prstGeom>
        </p:spPr>
      </p:pic>
      <p:sp>
        <p:nvSpPr>
          <p:cNvPr id="34" name="TextBox 33">
            <a:extLst>
              <a:ext uri="{FF2B5EF4-FFF2-40B4-BE49-F238E27FC236}">
                <a16:creationId xmlns:a16="http://schemas.microsoft.com/office/drawing/2014/main" id="{D0B70BE2-8EA3-EC4E-B534-0F11C38456C6}"/>
              </a:ext>
            </a:extLst>
          </p:cNvPr>
          <p:cNvSpPr txBox="1"/>
          <p:nvPr/>
        </p:nvSpPr>
        <p:spPr>
          <a:xfrm>
            <a:off x="7311974" y="2191116"/>
            <a:ext cx="13877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Apps Developer</a:t>
            </a:r>
          </a:p>
        </p:txBody>
      </p:sp>
      <p:pic>
        <p:nvPicPr>
          <p:cNvPr id="35" name="Graphic 34" descr="School boy">
            <a:extLst>
              <a:ext uri="{FF2B5EF4-FFF2-40B4-BE49-F238E27FC236}">
                <a16:creationId xmlns:a16="http://schemas.microsoft.com/office/drawing/2014/main" id="{EAAB0C58-BA69-0446-A054-012F743A3384}"/>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530510" y="2084849"/>
            <a:ext cx="642205" cy="642205"/>
          </a:xfrm>
          <a:prstGeom prst="rect">
            <a:avLst/>
          </a:prstGeom>
        </p:spPr>
      </p:pic>
      <p:sp>
        <p:nvSpPr>
          <p:cNvPr id="36" name="TextBox 35">
            <a:extLst>
              <a:ext uri="{FF2B5EF4-FFF2-40B4-BE49-F238E27FC236}">
                <a16:creationId xmlns:a16="http://schemas.microsoft.com/office/drawing/2014/main" id="{127A977A-EB98-EA46-BB64-5A95CF2F0E72}"/>
              </a:ext>
            </a:extLst>
          </p:cNvPr>
          <p:cNvSpPr txBox="1"/>
          <p:nvPr/>
        </p:nvSpPr>
        <p:spPr>
          <a:xfrm>
            <a:off x="8894833" y="2174740"/>
            <a:ext cx="13877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Scientist</a:t>
            </a:r>
          </a:p>
        </p:txBody>
      </p:sp>
      <p:pic>
        <p:nvPicPr>
          <p:cNvPr id="37" name="Graphic 36" descr="School boy">
            <a:extLst>
              <a:ext uri="{FF2B5EF4-FFF2-40B4-BE49-F238E27FC236}">
                <a16:creationId xmlns:a16="http://schemas.microsoft.com/office/drawing/2014/main" id="{24B8E295-8BA0-7E4C-A7B8-4683DE3C40A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080937" y="2099627"/>
            <a:ext cx="642205" cy="642205"/>
          </a:xfrm>
          <a:prstGeom prst="rect">
            <a:avLst/>
          </a:prstGeom>
        </p:spPr>
      </p:pic>
      <p:sp>
        <p:nvSpPr>
          <p:cNvPr id="38" name="TextBox 37">
            <a:extLst>
              <a:ext uri="{FF2B5EF4-FFF2-40B4-BE49-F238E27FC236}">
                <a16:creationId xmlns:a16="http://schemas.microsoft.com/office/drawing/2014/main" id="{C7975DD6-2A39-C14A-86C9-8EF6ABC304A9}"/>
              </a:ext>
            </a:extLst>
          </p:cNvPr>
          <p:cNvSpPr txBox="1"/>
          <p:nvPr/>
        </p:nvSpPr>
        <p:spPr>
          <a:xfrm>
            <a:off x="10440983" y="2285183"/>
            <a:ext cx="138777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solidFill>
                <a:effectLst/>
                <a:uLnTx/>
                <a:uFillTx/>
                <a:latin typeface="Calibri" panose="020F0502020204030204"/>
                <a:ea typeface="+mn-ea"/>
                <a:cs typeface="+mn-cs"/>
              </a:rPr>
              <a:t>Data Engineer</a:t>
            </a:r>
          </a:p>
        </p:txBody>
      </p:sp>
      <p:cxnSp>
        <p:nvCxnSpPr>
          <p:cNvPr id="26" name="Straight Arrow Connector 25">
            <a:extLst>
              <a:ext uri="{FF2B5EF4-FFF2-40B4-BE49-F238E27FC236}">
                <a16:creationId xmlns:a16="http://schemas.microsoft.com/office/drawing/2014/main" id="{A2BD51D1-B873-BA4C-9DF3-851E34330CA1}"/>
              </a:ext>
            </a:extLst>
          </p:cNvPr>
          <p:cNvCxnSpPr>
            <a:cxnSpLocks/>
          </p:cNvCxnSpPr>
          <p:nvPr/>
        </p:nvCxnSpPr>
        <p:spPr>
          <a:xfrm flipV="1">
            <a:off x="1108601" y="4216208"/>
            <a:ext cx="0" cy="66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2B0C10E-B9A8-8B43-9730-500D18882376}"/>
              </a:ext>
            </a:extLst>
          </p:cNvPr>
          <p:cNvCxnSpPr>
            <a:cxnSpLocks/>
          </p:cNvCxnSpPr>
          <p:nvPr/>
        </p:nvCxnSpPr>
        <p:spPr>
          <a:xfrm flipV="1">
            <a:off x="2644359" y="4216208"/>
            <a:ext cx="1" cy="66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7888512-70C9-6B46-8E3D-25C96474ED15}"/>
              </a:ext>
            </a:extLst>
          </p:cNvPr>
          <p:cNvCxnSpPr>
            <a:cxnSpLocks/>
          </p:cNvCxnSpPr>
          <p:nvPr/>
        </p:nvCxnSpPr>
        <p:spPr>
          <a:xfrm flipV="1">
            <a:off x="4343041" y="4212238"/>
            <a:ext cx="0" cy="668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D950A2F-EB11-6947-85CE-49583F8A8E8F}"/>
              </a:ext>
            </a:extLst>
          </p:cNvPr>
          <p:cNvCxnSpPr>
            <a:cxnSpLocks/>
          </p:cNvCxnSpPr>
          <p:nvPr/>
        </p:nvCxnSpPr>
        <p:spPr>
          <a:xfrm flipV="1">
            <a:off x="6119191" y="4185426"/>
            <a:ext cx="0" cy="695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A2C9281-031C-AF47-86FD-B08709A9263A}"/>
              </a:ext>
            </a:extLst>
          </p:cNvPr>
          <p:cNvCxnSpPr>
            <a:cxnSpLocks/>
          </p:cNvCxnSpPr>
          <p:nvPr/>
        </p:nvCxnSpPr>
        <p:spPr>
          <a:xfrm flipV="1">
            <a:off x="7865056" y="4171202"/>
            <a:ext cx="0" cy="70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3E91FE3-FFC5-4647-BAAB-0074577AFB73}"/>
              </a:ext>
            </a:extLst>
          </p:cNvPr>
          <p:cNvCxnSpPr>
            <a:cxnSpLocks/>
          </p:cNvCxnSpPr>
          <p:nvPr/>
        </p:nvCxnSpPr>
        <p:spPr>
          <a:xfrm flipV="1">
            <a:off x="9389661" y="4181506"/>
            <a:ext cx="4234" cy="69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0E7F963C-647C-5F47-9A02-EB6941645392}"/>
              </a:ext>
            </a:extLst>
          </p:cNvPr>
          <p:cNvCxnSpPr>
            <a:cxnSpLocks/>
            <a:stCxn id="16" idx="2"/>
          </p:cNvCxnSpPr>
          <p:nvPr/>
        </p:nvCxnSpPr>
        <p:spPr>
          <a:xfrm rot="5400000" flipH="1">
            <a:off x="5293708" y="-1074959"/>
            <a:ext cx="792700" cy="10653618"/>
          </a:xfrm>
          <a:prstGeom prst="bentConnector4">
            <a:avLst>
              <a:gd name="adj1" fmla="val -28838"/>
              <a:gd name="adj2" fmla="val 101994"/>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662B490A-F6B2-3942-A60E-7CF5C96B159F}"/>
              </a:ext>
            </a:extLst>
          </p:cNvPr>
          <p:cNvSpPr txBox="1"/>
          <p:nvPr/>
        </p:nvSpPr>
        <p:spPr>
          <a:xfrm>
            <a:off x="4314571" y="4983527"/>
            <a:ext cx="3170868" cy="461665"/>
          </a:xfrm>
          <a:custGeom>
            <a:avLst/>
            <a:gdLst>
              <a:gd name="connsiteX0" fmla="*/ 0 w 3170868"/>
              <a:gd name="connsiteY0" fmla="*/ 0 h 461665"/>
              <a:gd name="connsiteX1" fmla="*/ 602465 w 3170868"/>
              <a:gd name="connsiteY1" fmla="*/ 0 h 461665"/>
              <a:gd name="connsiteX2" fmla="*/ 1236639 w 3170868"/>
              <a:gd name="connsiteY2" fmla="*/ 0 h 461665"/>
              <a:gd name="connsiteX3" fmla="*/ 1902521 w 3170868"/>
              <a:gd name="connsiteY3" fmla="*/ 0 h 461665"/>
              <a:gd name="connsiteX4" fmla="*/ 2568403 w 3170868"/>
              <a:gd name="connsiteY4" fmla="*/ 0 h 461665"/>
              <a:gd name="connsiteX5" fmla="*/ 3170868 w 3170868"/>
              <a:gd name="connsiteY5" fmla="*/ 0 h 461665"/>
              <a:gd name="connsiteX6" fmla="*/ 3170868 w 3170868"/>
              <a:gd name="connsiteY6" fmla="*/ 461665 h 461665"/>
              <a:gd name="connsiteX7" fmla="*/ 2473277 w 3170868"/>
              <a:gd name="connsiteY7" fmla="*/ 461665 h 461665"/>
              <a:gd name="connsiteX8" fmla="*/ 1775686 w 3170868"/>
              <a:gd name="connsiteY8" fmla="*/ 461665 h 461665"/>
              <a:gd name="connsiteX9" fmla="*/ 1141512 w 3170868"/>
              <a:gd name="connsiteY9" fmla="*/ 461665 h 461665"/>
              <a:gd name="connsiteX10" fmla="*/ 0 w 3170868"/>
              <a:gd name="connsiteY10" fmla="*/ 461665 h 461665"/>
              <a:gd name="connsiteX11" fmla="*/ 0 w 3170868"/>
              <a:gd name="connsiteY1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0868" h="461665" fill="none" extrusionOk="0">
                <a:moveTo>
                  <a:pt x="0" y="0"/>
                </a:moveTo>
                <a:cubicBezTo>
                  <a:pt x="129424" y="-7331"/>
                  <a:pt x="450570" y="-20904"/>
                  <a:pt x="602465" y="0"/>
                </a:cubicBezTo>
                <a:cubicBezTo>
                  <a:pt x="754360" y="20904"/>
                  <a:pt x="1021150" y="16097"/>
                  <a:pt x="1236639" y="0"/>
                </a:cubicBezTo>
                <a:cubicBezTo>
                  <a:pt x="1452128" y="-16097"/>
                  <a:pt x="1594714" y="27821"/>
                  <a:pt x="1902521" y="0"/>
                </a:cubicBezTo>
                <a:cubicBezTo>
                  <a:pt x="2210328" y="-27821"/>
                  <a:pt x="2323631" y="-14014"/>
                  <a:pt x="2568403" y="0"/>
                </a:cubicBezTo>
                <a:cubicBezTo>
                  <a:pt x="2813175" y="14014"/>
                  <a:pt x="2912586" y="-25417"/>
                  <a:pt x="3170868" y="0"/>
                </a:cubicBezTo>
                <a:cubicBezTo>
                  <a:pt x="3175699" y="96958"/>
                  <a:pt x="3184886" y="337943"/>
                  <a:pt x="3170868" y="461665"/>
                </a:cubicBezTo>
                <a:cubicBezTo>
                  <a:pt x="2886086" y="427796"/>
                  <a:pt x="2657778" y="494153"/>
                  <a:pt x="2473277" y="461665"/>
                </a:cubicBezTo>
                <a:cubicBezTo>
                  <a:pt x="2288776" y="429177"/>
                  <a:pt x="2031193" y="465623"/>
                  <a:pt x="1775686" y="461665"/>
                </a:cubicBezTo>
                <a:cubicBezTo>
                  <a:pt x="1520179" y="457707"/>
                  <a:pt x="1272914" y="452119"/>
                  <a:pt x="1141512" y="461665"/>
                </a:cubicBezTo>
                <a:cubicBezTo>
                  <a:pt x="1010110" y="471211"/>
                  <a:pt x="432411" y="469091"/>
                  <a:pt x="0" y="461665"/>
                </a:cubicBezTo>
                <a:cubicBezTo>
                  <a:pt x="16269" y="234006"/>
                  <a:pt x="13030" y="206993"/>
                  <a:pt x="0" y="0"/>
                </a:cubicBezTo>
                <a:close/>
              </a:path>
              <a:path w="3170868" h="461665" stroke="0" extrusionOk="0">
                <a:moveTo>
                  <a:pt x="0" y="0"/>
                </a:moveTo>
                <a:cubicBezTo>
                  <a:pt x="217467" y="28475"/>
                  <a:pt x="477548" y="-28185"/>
                  <a:pt x="602465" y="0"/>
                </a:cubicBezTo>
                <a:cubicBezTo>
                  <a:pt x="727382" y="28185"/>
                  <a:pt x="908557" y="-18185"/>
                  <a:pt x="1141512" y="0"/>
                </a:cubicBezTo>
                <a:cubicBezTo>
                  <a:pt x="1374467" y="18185"/>
                  <a:pt x="1544221" y="29181"/>
                  <a:pt x="1839103" y="0"/>
                </a:cubicBezTo>
                <a:cubicBezTo>
                  <a:pt x="2133985" y="-29181"/>
                  <a:pt x="2201545" y="-3941"/>
                  <a:pt x="2441568" y="0"/>
                </a:cubicBezTo>
                <a:cubicBezTo>
                  <a:pt x="2681591" y="3941"/>
                  <a:pt x="2867350" y="-22742"/>
                  <a:pt x="3170868" y="0"/>
                </a:cubicBezTo>
                <a:cubicBezTo>
                  <a:pt x="3148858" y="216469"/>
                  <a:pt x="3187186" y="274171"/>
                  <a:pt x="3170868" y="461665"/>
                </a:cubicBezTo>
                <a:cubicBezTo>
                  <a:pt x="2902284" y="431663"/>
                  <a:pt x="2674924" y="442574"/>
                  <a:pt x="2536694" y="461665"/>
                </a:cubicBezTo>
                <a:cubicBezTo>
                  <a:pt x="2398464" y="480756"/>
                  <a:pt x="2170518" y="478456"/>
                  <a:pt x="1839103" y="461665"/>
                </a:cubicBezTo>
                <a:cubicBezTo>
                  <a:pt x="1507688" y="444874"/>
                  <a:pt x="1449908" y="435307"/>
                  <a:pt x="1300056" y="461665"/>
                </a:cubicBezTo>
                <a:cubicBezTo>
                  <a:pt x="1150204" y="488023"/>
                  <a:pt x="919819" y="431420"/>
                  <a:pt x="665882" y="461665"/>
                </a:cubicBezTo>
                <a:cubicBezTo>
                  <a:pt x="411945" y="491910"/>
                  <a:pt x="190745" y="489291"/>
                  <a:pt x="0" y="461665"/>
                </a:cubicBezTo>
                <a:cubicBezTo>
                  <a:pt x="12280" y="282824"/>
                  <a:pt x="10023" y="135594"/>
                  <a:pt x="0" y="0"/>
                </a:cubicBezTo>
                <a:close/>
              </a:path>
            </a:pathLst>
          </a:custGeom>
          <a:solidFill>
            <a:schemeClr val="accent2">
              <a:lumMod val="40000"/>
              <a:lumOff val="60000"/>
            </a:schemeClr>
          </a:solidFill>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none" rtlCol="0">
            <a:spAutoFit/>
          </a:bodyPr>
          <a:lstStyle/>
          <a:p>
            <a:r>
              <a:rPr lang="en-US" sz="2400" dirty="0"/>
              <a:t>ML Operationalization</a:t>
            </a:r>
          </a:p>
        </p:txBody>
      </p:sp>
      <p:sp>
        <p:nvSpPr>
          <p:cNvPr id="107" name="TextBox 106">
            <a:extLst>
              <a:ext uri="{FF2B5EF4-FFF2-40B4-BE49-F238E27FC236}">
                <a16:creationId xmlns:a16="http://schemas.microsoft.com/office/drawing/2014/main" id="{CC56E1F7-A721-8640-8BAA-0A34CB733B58}"/>
              </a:ext>
            </a:extLst>
          </p:cNvPr>
          <p:cNvSpPr txBox="1"/>
          <p:nvPr/>
        </p:nvSpPr>
        <p:spPr>
          <a:xfrm>
            <a:off x="237797" y="553677"/>
            <a:ext cx="10887403" cy="954107"/>
          </a:xfrm>
          <a:prstGeom prst="rect">
            <a:avLst/>
          </a:prstGeom>
          <a:solidFill>
            <a:schemeClr val="bg1">
              <a:lumMod val="95000"/>
            </a:schemeClr>
          </a:solidFill>
        </p:spPr>
        <p:txBody>
          <a:bodyPr wrap="square" rtlCol="0">
            <a:spAutoFit/>
          </a:bodyPr>
          <a:lstStyle/>
          <a:p>
            <a:pPr lvl="0" defTabSz="609585" eaLnBrk="1" fontAlgn="auto">
              <a:spcBef>
                <a:spcPts val="0"/>
              </a:spcBef>
              <a:spcAft>
                <a:spcPts val="0"/>
              </a:spcAft>
              <a:defRPr/>
            </a:pPr>
            <a:r>
              <a:rPr lang="en-US" sz="1400" b="1" i="1" kern="0" dirty="0">
                <a:solidFill>
                  <a:srgbClr val="000000"/>
                </a:solidFill>
                <a:cs typeface="Arial" panose="020B0604020202020204" pitchFamily="34" charset="0"/>
                <a:sym typeface="Helvetica"/>
              </a:rPr>
              <a:t>ML Operationalization refers to operationalization of Machine Learning Models for production use to realize business value out of those Models. </a:t>
            </a:r>
          </a:p>
          <a:p>
            <a:pPr lvl="0" defTabSz="609585" eaLnBrk="1" fontAlgn="auto">
              <a:spcBef>
                <a:spcPts val="0"/>
              </a:spcBef>
              <a:spcAft>
                <a:spcPts val="0"/>
              </a:spcAft>
              <a:defRPr/>
            </a:pPr>
            <a:endParaRPr lang="en-US" sz="1400" b="1" i="1" kern="0" dirty="0">
              <a:solidFill>
                <a:srgbClr val="000000"/>
              </a:solidFill>
              <a:cs typeface="Arial" panose="020B0604020202020204" pitchFamily="34" charset="0"/>
              <a:sym typeface="Helvetica"/>
            </a:endParaRPr>
          </a:p>
          <a:p>
            <a:pPr lvl="0" defTabSz="609585" eaLnBrk="1" fontAlgn="auto">
              <a:spcBef>
                <a:spcPts val="0"/>
              </a:spcBef>
              <a:spcAft>
                <a:spcPts val="0"/>
              </a:spcAft>
              <a:defRPr/>
            </a:pPr>
            <a:r>
              <a:rPr lang="en-US" sz="1400" b="1" i="1" kern="0" dirty="0">
                <a:solidFill>
                  <a:srgbClr val="000000"/>
                </a:solidFill>
                <a:cs typeface="Arial" panose="020B0604020202020204" pitchFamily="34" charset="0"/>
                <a:sym typeface="Helvetica"/>
              </a:rPr>
              <a:t>ML Operationalization overlays paradigm of DevOps on Model Lifecycle management process (CRISP-DM)</a:t>
            </a:r>
          </a:p>
        </p:txBody>
      </p:sp>
      <p:sp>
        <p:nvSpPr>
          <p:cNvPr id="102" name="Rectangle 101">
            <a:extLst>
              <a:ext uri="{FF2B5EF4-FFF2-40B4-BE49-F238E27FC236}">
                <a16:creationId xmlns:a16="http://schemas.microsoft.com/office/drawing/2014/main" id="{F9C4035B-06BD-7746-9AD8-49119A28FE73}"/>
              </a:ext>
            </a:extLst>
          </p:cNvPr>
          <p:cNvSpPr/>
          <p:nvPr/>
        </p:nvSpPr>
        <p:spPr>
          <a:xfrm>
            <a:off x="299305" y="6182411"/>
            <a:ext cx="11201400" cy="369332"/>
          </a:xfrm>
          <a:prstGeom prst="rect">
            <a:avLst/>
          </a:prstGeom>
        </p:spPr>
        <p:txBody>
          <a:bodyPr wrap="square">
            <a:spAutoFit/>
          </a:bodyPr>
          <a:lstStyle/>
          <a:p>
            <a:r>
              <a:rPr lang="en-US" dirty="0"/>
              <a:t>For Conceptual View of ML Ops please check - </a:t>
            </a:r>
            <a:r>
              <a:rPr lang="en-US" dirty="0">
                <a:hlinkClick r:id="rId6"/>
              </a:rPr>
              <a:t>https://ibm.co/AI-Ops</a:t>
            </a:r>
            <a:endParaRPr lang="en-US" dirty="0"/>
          </a:p>
        </p:txBody>
      </p:sp>
      <p:sp>
        <p:nvSpPr>
          <p:cNvPr id="103" name="TextBox 102">
            <a:extLst>
              <a:ext uri="{FF2B5EF4-FFF2-40B4-BE49-F238E27FC236}">
                <a16:creationId xmlns:a16="http://schemas.microsoft.com/office/drawing/2014/main" id="{63237183-3F3C-6441-AD61-C381358606F7}"/>
              </a:ext>
            </a:extLst>
          </p:cNvPr>
          <p:cNvSpPr txBox="1"/>
          <p:nvPr/>
        </p:nvSpPr>
        <p:spPr>
          <a:xfrm>
            <a:off x="11336157" y="2701512"/>
            <a:ext cx="740270" cy="400110"/>
          </a:xfrm>
          <a:prstGeom prst="rect">
            <a:avLst/>
          </a:prstGeom>
          <a:solidFill>
            <a:schemeClr val="accent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A"/>
                </a:solidFill>
                <a:effectLst/>
                <a:uLnTx/>
                <a:uFillTx/>
                <a:latin typeface="Calibri" panose="020F0502020204030204"/>
                <a:ea typeface="+mn-ea"/>
                <a:cs typeface="+mn-cs"/>
              </a:rPr>
              <a:t>5 Cs</a:t>
            </a:r>
          </a:p>
        </p:txBody>
      </p:sp>
    </p:spTree>
    <p:extLst>
      <p:ext uri="{BB962C8B-B14F-4D97-AF65-F5344CB8AC3E}">
        <p14:creationId xmlns:p14="http://schemas.microsoft.com/office/powerpoint/2010/main" val="235989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8" grpId="0" animBg="1"/>
      <p:bldP spid="10" grpId="0" animBg="1"/>
      <p:bldP spid="12" grpId="0" animBg="1"/>
      <p:bldP spid="13" grpId="0" animBg="1"/>
      <p:bldP spid="14" grpId="0" animBg="1"/>
      <p:bldP spid="15" grpId="0" animBg="1"/>
      <p:bldP spid="16" grpId="0" animBg="1"/>
      <p:bldP spid="4" grpId="0"/>
      <p:bldP spid="28" grpId="0"/>
      <p:bldP spid="30" grpId="0"/>
      <p:bldP spid="32" grpId="0"/>
      <p:bldP spid="34" grpId="0"/>
      <p:bldP spid="36" grpId="0"/>
      <p:bldP spid="38" grpId="0"/>
      <p:bldP spid="106" grpId="0" animBg="1"/>
      <p:bldP spid="102" grpId="0"/>
      <p:bldP spid="1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ounded Rectangle 137">
            <a:extLst>
              <a:ext uri="{FF2B5EF4-FFF2-40B4-BE49-F238E27FC236}">
                <a16:creationId xmlns:a16="http://schemas.microsoft.com/office/drawing/2014/main" id="{CC455EEE-9809-A143-B7E9-133EDEA0D558}"/>
              </a:ext>
            </a:extLst>
          </p:cNvPr>
          <p:cNvSpPr/>
          <p:nvPr/>
        </p:nvSpPr>
        <p:spPr>
          <a:xfrm>
            <a:off x="792285" y="1826991"/>
            <a:ext cx="3544847" cy="3735609"/>
          </a:xfrm>
          <a:prstGeom prst="roundRect">
            <a:avLst/>
          </a:prstGeom>
          <a:gradFill flip="none" rotWithShape="1">
            <a:gsLst>
              <a:gs pos="0">
                <a:srgbClr val="DB2663">
                  <a:lumMod val="60000"/>
                  <a:lumOff val="40000"/>
                  <a:tint val="66000"/>
                  <a:satMod val="160000"/>
                </a:srgbClr>
              </a:gs>
              <a:gs pos="50000">
                <a:srgbClr val="DB2663">
                  <a:lumMod val="60000"/>
                  <a:lumOff val="40000"/>
                  <a:tint val="44500"/>
                  <a:satMod val="160000"/>
                </a:srgbClr>
              </a:gs>
              <a:gs pos="100000">
                <a:srgbClr val="DB2663">
                  <a:lumMod val="60000"/>
                  <a:lumOff val="40000"/>
                  <a:tint val="23500"/>
                  <a:satMod val="160000"/>
                </a:srgbClr>
              </a:gs>
            </a:gsLst>
            <a:lin ang="2700000" scaled="1"/>
            <a:tileRect/>
          </a:gra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7" name="TextBox 6">
            <a:extLst>
              <a:ext uri="{FF2B5EF4-FFF2-40B4-BE49-F238E27FC236}">
                <a16:creationId xmlns:a16="http://schemas.microsoft.com/office/drawing/2014/main" id="{E5F988E2-62C5-4526-B915-EDA231F3EA20}"/>
              </a:ext>
            </a:extLst>
          </p:cNvPr>
          <p:cNvSpPr txBox="1"/>
          <p:nvPr/>
        </p:nvSpPr>
        <p:spPr>
          <a:xfrm>
            <a:off x="0" y="22038"/>
            <a:ext cx="11852329"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lvl="0" defTabSz="609585" eaLnBrk="1" fontAlgn="auto">
              <a:spcBef>
                <a:spcPts val="0"/>
              </a:spcBef>
              <a:spcAft>
                <a:spcPts val="0"/>
              </a:spcAft>
              <a:defRPr/>
            </a:pPr>
            <a:r>
              <a:rPr lang="en-US" sz="2400" b="1" dirty="0">
                <a:solidFill>
                  <a:srgbClr val="FFFFFF"/>
                </a:solidFill>
                <a:latin typeface="Calibri Light" panose="020F0302020204030204"/>
                <a:sym typeface="Helvetica"/>
              </a:rPr>
              <a:t>ML Operationalization spread across </a:t>
            </a:r>
            <a:r>
              <a:rPr kumimoji="0" lang="en-US" sz="2400" b="1" i="0" u="none" strike="noStrike" kern="1200" cap="none" spc="0" normalizeH="0" baseline="0" noProof="0" dirty="0">
                <a:ln>
                  <a:noFill/>
                </a:ln>
                <a:solidFill>
                  <a:srgbClr val="FFFFFF"/>
                </a:solidFill>
                <a:effectLst/>
                <a:uLnTx/>
                <a:uFillTx/>
                <a:latin typeface="Calibri Light" panose="020F0302020204030204"/>
                <a:ea typeface="+mn-ea"/>
                <a:cs typeface="+mn-cs"/>
                <a:sym typeface="Helvetica"/>
              </a:rPr>
              <a:t>Dev, UAT &amp; Prod Environments</a:t>
            </a:r>
          </a:p>
        </p:txBody>
      </p:sp>
      <p:sp>
        <p:nvSpPr>
          <p:cNvPr id="135" name="Rounded Rectangle 134">
            <a:extLst>
              <a:ext uri="{FF2B5EF4-FFF2-40B4-BE49-F238E27FC236}">
                <a16:creationId xmlns:a16="http://schemas.microsoft.com/office/drawing/2014/main" id="{124F7895-E52B-6A44-B67E-473B33F99388}"/>
              </a:ext>
            </a:extLst>
          </p:cNvPr>
          <p:cNvSpPr/>
          <p:nvPr/>
        </p:nvSpPr>
        <p:spPr>
          <a:xfrm>
            <a:off x="8458490" y="1819814"/>
            <a:ext cx="3123910" cy="1898648"/>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36" name="Rectangle 135">
            <a:extLst>
              <a:ext uri="{FF2B5EF4-FFF2-40B4-BE49-F238E27FC236}">
                <a16:creationId xmlns:a16="http://schemas.microsoft.com/office/drawing/2014/main" id="{D263F627-1FE2-9046-B7F6-029204B2F250}"/>
              </a:ext>
            </a:extLst>
          </p:cNvPr>
          <p:cNvSpPr/>
          <p:nvPr/>
        </p:nvSpPr>
        <p:spPr>
          <a:xfrm>
            <a:off x="9983597" y="2265793"/>
            <a:ext cx="1255961" cy="1199768"/>
          </a:xfrm>
          <a:prstGeom prst="rect">
            <a:avLst/>
          </a:prstGeom>
          <a:solidFill>
            <a:srgbClr val="FFFFFF">
              <a:lumMod val="85000"/>
            </a:srgbClr>
          </a:solidFill>
          <a:ln>
            <a:solidFill>
              <a:srgbClr val="EAEAEA">
                <a:lumMod val="10000"/>
              </a:srgbClr>
            </a:solidFill>
          </a:ln>
        </p:spPr>
        <p:txBody>
          <a:bodyPr wrap="square" lIns="0" tIns="0" rIns="0" bIns="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Prod Env</a:t>
            </a:r>
          </a:p>
        </p:txBody>
      </p:sp>
      <p:sp>
        <p:nvSpPr>
          <p:cNvPr id="139" name="Rectangle 138">
            <a:extLst>
              <a:ext uri="{FF2B5EF4-FFF2-40B4-BE49-F238E27FC236}">
                <a16:creationId xmlns:a16="http://schemas.microsoft.com/office/drawing/2014/main" id="{0B9CD60A-34A3-9249-A56B-E22ADC149B95}"/>
              </a:ext>
            </a:extLst>
          </p:cNvPr>
          <p:cNvSpPr/>
          <p:nvPr/>
        </p:nvSpPr>
        <p:spPr>
          <a:xfrm>
            <a:off x="1221701" y="2976661"/>
            <a:ext cx="1746740" cy="691661"/>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Data Preparation &amp; Business Level Feature Engineering</a:t>
            </a:r>
          </a:p>
        </p:txBody>
      </p:sp>
      <p:sp>
        <p:nvSpPr>
          <p:cNvPr id="141" name="Rectangle 140">
            <a:extLst>
              <a:ext uri="{FF2B5EF4-FFF2-40B4-BE49-F238E27FC236}">
                <a16:creationId xmlns:a16="http://schemas.microsoft.com/office/drawing/2014/main" id="{5698D8FA-9C7D-1B49-B9D7-AFDE6515A3B5}"/>
              </a:ext>
            </a:extLst>
          </p:cNvPr>
          <p:cNvSpPr/>
          <p:nvPr/>
        </p:nvSpPr>
        <p:spPr>
          <a:xfrm>
            <a:off x="1211530" y="4174955"/>
            <a:ext cx="1746740" cy="471490"/>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Model Development</a:t>
            </a:r>
          </a:p>
        </p:txBody>
      </p:sp>
      <p:sp>
        <p:nvSpPr>
          <p:cNvPr id="142" name="TextBox 141">
            <a:extLst>
              <a:ext uri="{FF2B5EF4-FFF2-40B4-BE49-F238E27FC236}">
                <a16:creationId xmlns:a16="http://schemas.microsoft.com/office/drawing/2014/main" id="{E3AC2B22-EB6B-F044-B91F-7A0CA45A2164}"/>
              </a:ext>
            </a:extLst>
          </p:cNvPr>
          <p:cNvSpPr txBox="1"/>
          <p:nvPr/>
        </p:nvSpPr>
        <p:spPr>
          <a:xfrm>
            <a:off x="3325010" y="5164966"/>
            <a:ext cx="53572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a:ea typeface="+mn-ea"/>
                <a:cs typeface="+mn-cs"/>
              </a:rPr>
              <a:t>Dev</a:t>
            </a:r>
          </a:p>
        </p:txBody>
      </p:sp>
      <p:sp>
        <p:nvSpPr>
          <p:cNvPr id="144" name="Rectangle 143">
            <a:extLst>
              <a:ext uri="{FF2B5EF4-FFF2-40B4-BE49-F238E27FC236}">
                <a16:creationId xmlns:a16="http://schemas.microsoft.com/office/drawing/2014/main" id="{2B9D6544-235B-0A48-98B4-482556EE6401}"/>
              </a:ext>
            </a:extLst>
          </p:cNvPr>
          <p:cNvSpPr/>
          <p:nvPr/>
        </p:nvSpPr>
        <p:spPr>
          <a:xfrm>
            <a:off x="1207172" y="2142299"/>
            <a:ext cx="1746740" cy="412691"/>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Data &amp; Model Exploration</a:t>
            </a:r>
          </a:p>
        </p:txBody>
      </p:sp>
      <p:sp>
        <p:nvSpPr>
          <p:cNvPr id="145" name="U-Turn Arrow 144">
            <a:extLst>
              <a:ext uri="{FF2B5EF4-FFF2-40B4-BE49-F238E27FC236}">
                <a16:creationId xmlns:a16="http://schemas.microsoft.com/office/drawing/2014/main" id="{4D7BE583-934E-D848-820B-5D506C911219}"/>
              </a:ext>
            </a:extLst>
          </p:cNvPr>
          <p:cNvSpPr/>
          <p:nvPr/>
        </p:nvSpPr>
        <p:spPr>
          <a:xfrm>
            <a:off x="4576545" y="3409658"/>
            <a:ext cx="886968" cy="877824"/>
          </a:xfrm>
          <a:prstGeom prst="uturnArrow">
            <a:avLst/>
          </a:prstGeom>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46" name="Rounded Rectangle 145">
            <a:extLst>
              <a:ext uri="{FF2B5EF4-FFF2-40B4-BE49-F238E27FC236}">
                <a16:creationId xmlns:a16="http://schemas.microsoft.com/office/drawing/2014/main" id="{182E3BE2-AD91-3743-8AB6-6994A55AB092}"/>
              </a:ext>
            </a:extLst>
          </p:cNvPr>
          <p:cNvSpPr/>
          <p:nvPr/>
        </p:nvSpPr>
        <p:spPr>
          <a:xfrm>
            <a:off x="4955058" y="1857593"/>
            <a:ext cx="2974286" cy="3705007"/>
          </a:xfrm>
          <a:prstGeom prst="roundRect">
            <a:avLst/>
          </a:prstGeom>
          <a:gradFill flip="none" rotWithShape="1">
            <a:gsLst>
              <a:gs pos="0">
                <a:srgbClr val="000E5E">
                  <a:lumMod val="25000"/>
                  <a:lumOff val="75000"/>
                  <a:tint val="66000"/>
                  <a:satMod val="160000"/>
                </a:srgbClr>
              </a:gs>
              <a:gs pos="50000">
                <a:srgbClr val="000E5E">
                  <a:lumMod val="25000"/>
                  <a:lumOff val="75000"/>
                  <a:tint val="44500"/>
                  <a:satMod val="160000"/>
                </a:srgbClr>
              </a:gs>
              <a:gs pos="100000">
                <a:srgbClr val="000E5E">
                  <a:lumMod val="25000"/>
                  <a:lumOff val="75000"/>
                  <a:tint val="23500"/>
                  <a:satMod val="160000"/>
                </a:srgbClr>
              </a:gs>
            </a:gsLst>
            <a:lin ang="2700000" scaled="1"/>
            <a:tileRect/>
          </a:gra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148" name="TextBox 147">
            <a:extLst>
              <a:ext uri="{FF2B5EF4-FFF2-40B4-BE49-F238E27FC236}">
                <a16:creationId xmlns:a16="http://schemas.microsoft.com/office/drawing/2014/main" id="{BC2B177D-11D8-644A-80F4-4AD14EF41F42}"/>
              </a:ext>
            </a:extLst>
          </p:cNvPr>
          <p:cNvSpPr txBox="1"/>
          <p:nvPr/>
        </p:nvSpPr>
        <p:spPr>
          <a:xfrm>
            <a:off x="6268560" y="5145183"/>
            <a:ext cx="14798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a:ea typeface="+mn-ea"/>
                <a:cs typeface="+mn-cs"/>
              </a:rPr>
              <a:t>UAT/Pre-Prod</a:t>
            </a:r>
          </a:p>
        </p:txBody>
      </p:sp>
      <p:sp>
        <p:nvSpPr>
          <p:cNvPr id="149" name="Rectangle 148">
            <a:extLst>
              <a:ext uri="{FF2B5EF4-FFF2-40B4-BE49-F238E27FC236}">
                <a16:creationId xmlns:a16="http://schemas.microsoft.com/office/drawing/2014/main" id="{F8D61038-EA5F-1D49-9EED-45BCF4B7E2E1}"/>
              </a:ext>
            </a:extLst>
          </p:cNvPr>
          <p:cNvSpPr/>
          <p:nvPr/>
        </p:nvSpPr>
        <p:spPr>
          <a:xfrm>
            <a:off x="5365102" y="3873667"/>
            <a:ext cx="2228468" cy="500538"/>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Model Validation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a:t>
            </a:r>
            <a:r>
              <a:rPr kumimoji="0" lang="en-US" sz="1200" b="0" i="0" u="none" strike="noStrike" kern="0" cap="none" spc="0" normalizeH="0" baseline="0" noProof="0" dirty="0" err="1">
                <a:ln>
                  <a:noFill/>
                </a:ln>
                <a:solidFill>
                  <a:srgbClr val="000E5E"/>
                </a:solidFill>
                <a:effectLst/>
                <a:uLnTx/>
                <a:uFillTx/>
                <a:latin typeface="Arial"/>
                <a:ea typeface="+mn-ea"/>
                <a:cs typeface="Arial"/>
              </a:rPr>
              <a:t>Fairness,Drift,Quality,Lineage</a:t>
            </a:r>
            <a:r>
              <a:rPr kumimoji="0" lang="en-US" sz="1200" b="0" i="0" u="none" strike="noStrike" kern="0" cap="none" spc="0" normalizeH="0" baseline="0" noProof="0" dirty="0">
                <a:ln>
                  <a:noFill/>
                </a:ln>
                <a:solidFill>
                  <a:srgbClr val="000E5E"/>
                </a:solidFill>
                <a:effectLst/>
                <a:uLnTx/>
                <a:uFillTx/>
                <a:latin typeface="Arial"/>
                <a:ea typeface="+mn-ea"/>
                <a:cs typeface="Arial"/>
              </a:rPr>
              <a:t>)</a:t>
            </a:r>
          </a:p>
        </p:txBody>
      </p:sp>
      <p:sp>
        <p:nvSpPr>
          <p:cNvPr id="152" name="Can 151">
            <a:extLst>
              <a:ext uri="{FF2B5EF4-FFF2-40B4-BE49-F238E27FC236}">
                <a16:creationId xmlns:a16="http://schemas.microsoft.com/office/drawing/2014/main" id="{48767B5B-C4B5-9B46-9629-BD31CE422056}"/>
              </a:ext>
            </a:extLst>
          </p:cNvPr>
          <p:cNvSpPr/>
          <p:nvPr/>
        </p:nvSpPr>
        <p:spPr>
          <a:xfrm>
            <a:off x="1521220" y="1059646"/>
            <a:ext cx="2301721" cy="617580"/>
          </a:xfrm>
          <a:prstGeom prst="can">
            <a:avLst/>
          </a:prstGeom>
          <a:solidFill>
            <a:srgbClr val="1FB3CF">
              <a:lumMod val="60000"/>
              <a:lumOff val="4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Data Sources</a:t>
            </a:r>
          </a:p>
        </p:txBody>
      </p:sp>
      <p:sp>
        <p:nvSpPr>
          <p:cNvPr id="162" name="Rounded Rectangle 161">
            <a:extLst>
              <a:ext uri="{FF2B5EF4-FFF2-40B4-BE49-F238E27FC236}">
                <a16:creationId xmlns:a16="http://schemas.microsoft.com/office/drawing/2014/main" id="{1AC9F115-793B-C24D-8515-A61B402B7C76}"/>
              </a:ext>
            </a:extLst>
          </p:cNvPr>
          <p:cNvSpPr/>
          <p:nvPr/>
        </p:nvSpPr>
        <p:spPr>
          <a:xfrm>
            <a:off x="8502552" y="3884433"/>
            <a:ext cx="3079848" cy="1678168"/>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63" name="Rectangle 162">
            <a:extLst>
              <a:ext uri="{FF2B5EF4-FFF2-40B4-BE49-F238E27FC236}">
                <a16:creationId xmlns:a16="http://schemas.microsoft.com/office/drawing/2014/main" id="{5B51F6DE-F90D-8E4F-B8AC-B4F73DBD1536}"/>
              </a:ext>
            </a:extLst>
          </p:cNvPr>
          <p:cNvSpPr/>
          <p:nvPr/>
        </p:nvSpPr>
        <p:spPr>
          <a:xfrm>
            <a:off x="9055653" y="4167680"/>
            <a:ext cx="1857800" cy="471490"/>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Import and Deploy Model</a:t>
            </a:r>
          </a:p>
        </p:txBody>
      </p:sp>
      <p:sp>
        <p:nvSpPr>
          <p:cNvPr id="164" name="Rectangle 163">
            <a:extLst>
              <a:ext uri="{FF2B5EF4-FFF2-40B4-BE49-F238E27FC236}">
                <a16:creationId xmlns:a16="http://schemas.microsoft.com/office/drawing/2014/main" id="{1B8DDF81-FA0A-7F43-A431-112A4A36BA28}"/>
              </a:ext>
            </a:extLst>
          </p:cNvPr>
          <p:cNvSpPr/>
          <p:nvPr/>
        </p:nvSpPr>
        <p:spPr>
          <a:xfrm>
            <a:off x="9085089" y="4757184"/>
            <a:ext cx="1857800" cy="386064"/>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Model Monitoring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(Fairness, Drift)</a:t>
            </a:r>
          </a:p>
        </p:txBody>
      </p:sp>
      <p:sp>
        <p:nvSpPr>
          <p:cNvPr id="165" name="TextBox 164">
            <a:extLst>
              <a:ext uri="{FF2B5EF4-FFF2-40B4-BE49-F238E27FC236}">
                <a16:creationId xmlns:a16="http://schemas.microsoft.com/office/drawing/2014/main" id="{79254EB3-85A6-F449-BF85-76A0709645A8}"/>
              </a:ext>
            </a:extLst>
          </p:cNvPr>
          <p:cNvSpPr txBox="1"/>
          <p:nvPr/>
        </p:nvSpPr>
        <p:spPr>
          <a:xfrm>
            <a:off x="10817404" y="5207938"/>
            <a:ext cx="61908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a:ea typeface="+mn-ea"/>
                <a:cs typeface="+mn-cs"/>
              </a:rPr>
              <a:t>Prod</a:t>
            </a:r>
          </a:p>
        </p:txBody>
      </p:sp>
      <p:sp>
        <p:nvSpPr>
          <p:cNvPr id="167" name="TextBox 166">
            <a:extLst>
              <a:ext uri="{FF2B5EF4-FFF2-40B4-BE49-F238E27FC236}">
                <a16:creationId xmlns:a16="http://schemas.microsoft.com/office/drawing/2014/main" id="{2AEA66B9-DAC0-1C48-81ED-4D527AEEA2DD}"/>
              </a:ext>
            </a:extLst>
          </p:cNvPr>
          <p:cNvSpPr txBox="1"/>
          <p:nvPr/>
        </p:nvSpPr>
        <p:spPr>
          <a:xfrm>
            <a:off x="8647571" y="1857593"/>
            <a:ext cx="26364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a:ea typeface="+mn-ea"/>
                <a:cs typeface="+mn-cs"/>
              </a:rPr>
              <a:t>Consuming Applications</a:t>
            </a:r>
          </a:p>
        </p:txBody>
      </p:sp>
      <p:sp>
        <p:nvSpPr>
          <p:cNvPr id="168" name="Rectangle 167">
            <a:extLst>
              <a:ext uri="{FF2B5EF4-FFF2-40B4-BE49-F238E27FC236}">
                <a16:creationId xmlns:a16="http://schemas.microsoft.com/office/drawing/2014/main" id="{ED361327-416C-2D40-967D-DCDED737041D}"/>
              </a:ext>
            </a:extLst>
          </p:cNvPr>
          <p:cNvSpPr/>
          <p:nvPr/>
        </p:nvSpPr>
        <p:spPr>
          <a:xfrm>
            <a:off x="10147703" y="2399823"/>
            <a:ext cx="942832" cy="302211"/>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Scoring</a:t>
            </a:r>
          </a:p>
        </p:txBody>
      </p:sp>
      <p:sp>
        <p:nvSpPr>
          <p:cNvPr id="169" name="Rectangle 168">
            <a:extLst>
              <a:ext uri="{FF2B5EF4-FFF2-40B4-BE49-F238E27FC236}">
                <a16:creationId xmlns:a16="http://schemas.microsoft.com/office/drawing/2014/main" id="{0519B618-B586-4147-9CE7-191FDF28F68C}"/>
              </a:ext>
            </a:extLst>
          </p:cNvPr>
          <p:cNvSpPr/>
          <p:nvPr/>
        </p:nvSpPr>
        <p:spPr>
          <a:xfrm>
            <a:off x="10161445" y="2846700"/>
            <a:ext cx="942832" cy="302211"/>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Explanation</a:t>
            </a:r>
          </a:p>
        </p:txBody>
      </p:sp>
      <p:cxnSp>
        <p:nvCxnSpPr>
          <p:cNvPr id="170" name="Elbow Connector 169">
            <a:extLst>
              <a:ext uri="{FF2B5EF4-FFF2-40B4-BE49-F238E27FC236}">
                <a16:creationId xmlns:a16="http://schemas.microsoft.com/office/drawing/2014/main" id="{933BCF7E-4F1E-864E-91E1-6C323BCAF5EF}"/>
              </a:ext>
            </a:extLst>
          </p:cNvPr>
          <p:cNvCxnSpPr>
            <a:cxnSpLocks/>
            <a:stCxn id="163" idx="3"/>
            <a:endCxn id="168" idx="3"/>
          </p:cNvCxnSpPr>
          <p:nvPr/>
        </p:nvCxnSpPr>
        <p:spPr>
          <a:xfrm flipV="1">
            <a:off x="10913453" y="2550929"/>
            <a:ext cx="177082" cy="1852496"/>
          </a:xfrm>
          <a:prstGeom prst="bentConnector3">
            <a:avLst>
              <a:gd name="adj1" fmla="val 229093"/>
            </a:avLst>
          </a:prstGeom>
          <a:noFill/>
          <a:ln w="38100" cap="flat" cmpd="sng" algn="ctr">
            <a:solidFill>
              <a:schemeClr val="accent1">
                <a:lumMod val="75000"/>
              </a:schemeClr>
            </a:solidFill>
            <a:prstDash val="solid"/>
            <a:tailEnd type="triangle"/>
          </a:ln>
          <a:effectLst/>
        </p:spPr>
      </p:cxnSp>
      <p:cxnSp>
        <p:nvCxnSpPr>
          <p:cNvPr id="171" name="Elbow Connector 170">
            <a:extLst>
              <a:ext uri="{FF2B5EF4-FFF2-40B4-BE49-F238E27FC236}">
                <a16:creationId xmlns:a16="http://schemas.microsoft.com/office/drawing/2014/main" id="{2DE0D942-4EAC-A340-A3DC-7BCF51284D0B}"/>
              </a:ext>
            </a:extLst>
          </p:cNvPr>
          <p:cNvCxnSpPr>
            <a:cxnSpLocks/>
            <a:stCxn id="164" idx="3"/>
            <a:endCxn id="169" idx="3"/>
          </p:cNvCxnSpPr>
          <p:nvPr/>
        </p:nvCxnSpPr>
        <p:spPr>
          <a:xfrm flipV="1">
            <a:off x="10942889" y="2997806"/>
            <a:ext cx="161388" cy="1952410"/>
          </a:xfrm>
          <a:prstGeom prst="bentConnector3">
            <a:avLst>
              <a:gd name="adj1" fmla="val 307337"/>
            </a:avLst>
          </a:prstGeom>
          <a:noFill/>
          <a:ln w="38100" cap="flat" cmpd="sng" algn="ctr">
            <a:solidFill>
              <a:schemeClr val="accent1">
                <a:lumMod val="75000"/>
              </a:schemeClr>
            </a:solidFill>
            <a:prstDash val="solid"/>
            <a:tailEnd type="triangle"/>
          </a:ln>
          <a:effectLst/>
        </p:spPr>
      </p:cxnSp>
      <p:cxnSp>
        <p:nvCxnSpPr>
          <p:cNvPr id="173" name="Straight Arrow Connector 172">
            <a:extLst>
              <a:ext uri="{FF2B5EF4-FFF2-40B4-BE49-F238E27FC236}">
                <a16:creationId xmlns:a16="http://schemas.microsoft.com/office/drawing/2014/main" id="{D8B8066A-E6D8-9441-ABE0-9D2408EF1022}"/>
              </a:ext>
            </a:extLst>
          </p:cNvPr>
          <p:cNvCxnSpPr>
            <a:cxnSpLocks/>
          </p:cNvCxnSpPr>
          <p:nvPr/>
        </p:nvCxnSpPr>
        <p:spPr>
          <a:xfrm flipH="1">
            <a:off x="2368560" y="3668322"/>
            <a:ext cx="3039" cy="513049"/>
          </a:xfrm>
          <a:prstGeom prst="straightConnector1">
            <a:avLst/>
          </a:prstGeom>
          <a:noFill/>
          <a:ln w="38100" cap="flat" cmpd="sng" algn="ctr">
            <a:solidFill>
              <a:schemeClr val="accent1">
                <a:lumMod val="75000"/>
              </a:schemeClr>
            </a:solidFill>
            <a:prstDash val="solid"/>
            <a:tailEnd type="triangle"/>
          </a:ln>
          <a:effectLst/>
        </p:spPr>
      </p:cxnSp>
      <p:sp>
        <p:nvSpPr>
          <p:cNvPr id="183" name="Rectangle 182">
            <a:extLst>
              <a:ext uri="{FF2B5EF4-FFF2-40B4-BE49-F238E27FC236}">
                <a16:creationId xmlns:a16="http://schemas.microsoft.com/office/drawing/2014/main" id="{9C24396F-EC3B-014F-8A05-9492A29B03DB}"/>
              </a:ext>
            </a:extLst>
          </p:cNvPr>
          <p:cNvSpPr/>
          <p:nvPr/>
        </p:nvSpPr>
        <p:spPr>
          <a:xfrm>
            <a:off x="5337245" y="2842493"/>
            <a:ext cx="2212208" cy="542995"/>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Import &amp; Deploy Model</a:t>
            </a:r>
          </a:p>
        </p:txBody>
      </p:sp>
      <p:cxnSp>
        <p:nvCxnSpPr>
          <p:cNvPr id="187" name="Straight Arrow Connector 186">
            <a:extLst>
              <a:ext uri="{FF2B5EF4-FFF2-40B4-BE49-F238E27FC236}">
                <a16:creationId xmlns:a16="http://schemas.microsoft.com/office/drawing/2014/main" id="{17FD4BDE-97A7-D644-9F08-88A617BF3D27}"/>
              </a:ext>
            </a:extLst>
          </p:cNvPr>
          <p:cNvCxnSpPr>
            <a:cxnSpLocks/>
          </p:cNvCxnSpPr>
          <p:nvPr/>
        </p:nvCxnSpPr>
        <p:spPr>
          <a:xfrm flipH="1">
            <a:off x="7203370" y="3350719"/>
            <a:ext cx="1" cy="571550"/>
          </a:xfrm>
          <a:prstGeom prst="straightConnector1">
            <a:avLst/>
          </a:prstGeom>
          <a:noFill/>
          <a:ln w="38100" cap="flat" cmpd="sng" algn="ctr">
            <a:solidFill>
              <a:schemeClr val="accent1">
                <a:lumMod val="75000"/>
              </a:schemeClr>
            </a:solidFill>
            <a:prstDash val="solid"/>
            <a:tailEnd type="triangle"/>
          </a:ln>
          <a:effectLst/>
        </p:spPr>
      </p:cxnSp>
      <p:sp>
        <p:nvSpPr>
          <p:cNvPr id="200" name="Rectangle 199">
            <a:extLst>
              <a:ext uri="{FF2B5EF4-FFF2-40B4-BE49-F238E27FC236}">
                <a16:creationId xmlns:a16="http://schemas.microsoft.com/office/drawing/2014/main" id="{88CAC279-E232-2543-AB8F-F03283DED64E}"/>
              </a:ext>
            </a:extLst>
          </p:cNvPr>
          <p:cNvSpPr/>
          <p:nvPr/>
        </p:nvSpPr>
        <p:spPr>
          <a:xfrm>
            <a:off x="8647571" y="2265793"/>
            <a:ext cx="1255961" cy="1199768"/>
          </a:xfrm>
          <a:prstGeom prst="rect">
            <a:avLst/>
          </a:prstGeom>
          <a:solidFill>
            <a:srgbClr val="FFFFFF">
              <a:lumMod val="85000"/>
            </a:srgbClr>
          </a:solidFill>
          <a:ln>
            <a:solidFill>
              <a:srgbClr val="EAEAEA">
                <a:lumMod val="10000"/>
              </a:srgbClr>
            </a:solidFill>
          </a:ln>
        </p:spPr>
        <p:txBody>
          <a:bodyPr wrap="square" lIns="0" tIns="0" rIns="0" bIns="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UAT Env</a:t>
            </a:r>
          </a:p>
        </p:txBody>
      </p:sp>
      <p:sp>
        <p:nvSpPr>
          <p:cNvPr id="201" name="Rectangle 200">
            <a:extLst>
              <a:ext uri="{FF2B5EF4-FFF2-40B4-BE49-F238E27FC236}">
                <a16:creationId xmlns:a16="http://schemas.microsoft.com/office/drawing/2014/main" id="{52710B22-F7B3-4240-A840-7ED649B5FE2E}"/>
              </a:ext>
            </a:extLst>
          </p:cNvPr>
          <p:cNvSpPr/>
          <p:nvPr/>
        </p:nvSpPr>
        <p:spPr>
          <a:xfrm>
            <a:off x="8811677" y="2399823"/>
            <a:ext cx="942832" cy="302211"/>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Scoring</a:t>
            </a:r>
          </a:p>
        </p:txBody>
      </p:sp>
      <p:sp>
        <p:nvSpPr>
          <p:cNvPr id="202" name="Rectangle 201">
            <a:extLst>
              <a:ext uri="{FF2B5EF4-FFF2-40B4-BE49-F238E27FC236}">
                <a16:creationId xmlns:a16="http://schemas.microsoft.com/office/drawing/2014/main" id="{98E5392E-92D2-7A4F-90BF-CA8EFBD892BA}"/>
              </a:ext>
            </a:extLst>
          </p:cNvPr>
          <p:cNvSpPr/>
          <p:nvPr/>
        </p:nvSpPr>
        <p:spPr>
          <a:xfrm>
            <a:off x="8825419" y="2846700"/>
            <a:ext cx="942832" cy="302211"/>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Explanation</a:t>
            </a:r>
          </a:p>
        </p:txBody>
      </p:sp>
      <p:cxnSp>
        <p:nvCxnSpPr>
          <p:cNvPr id="203" name="Elbow Connector 202">
            <a:extLst>
              <a:ext uri="{FF2B5EF4-FFF2-40B4-BE49-F238E27FC236}">
                <a16:creationId xmlns:a16="http://schemas.microsoft.com/office/drawing/2014/main" id="{823FBA5D-86C7-574C-AE50-A5170E4856F6}"/>
              </a:ext>
            </a:extLst>
          </p:cNvPr>
          <p:cNvCxnSpPr>
            <a:cxnSpLocks/>
            <a:endCxn id="202" idx="1"/>
          </p:cNvCxnSpPr>
          <p:nvPr/>
        </p:nvCxnSpPr>
        <p:spPr>
          <a:xfrm flipV="1">
            <a:off x="7607312" y="2997806"/>
            <a:ext cx="1218107" cy="1106075"/>
          </a:xfrm>
          <a:prstGeom prst="bentConnector3">
            <a:avLst>
              <a:gd name="adj1" fmla="val 50000"/>
            </a:avLst>
          </a:prstGeom>
          <a:noFill/>
          <a:ln w="38100" cap="flat" cmpd="sng" algn="ctr">
            <a:solidFill>
              <a:schemeClr val="accent1">
                <a:lumMod val="75000"/>
              </a:schemeClr>
            </a:solidFill>
            <a:prstDash val="solid"/>
            <a:tailEnd type="triangle"/>
          </a:ln>
          <a:effectLst/>
        </p:spPr>
      </p:cxnSp>
      <p:sp>
        <p:nvSpPr>
          <p:cNvPr id="206" name="Can 205">
            <a:extLst>
              <a:ext uri="{FF2B5EF4-FFF2-40B4-BE49-F238E27FC236}">
                <a16:creationId xmlns:a16="http://schemas.microsoft.com/office/drawing/2014/main" id="{2D144DF1-97C2-CE4A-941F-496B19B1C9AC}"/>
              </a:ext>
            </a:extLst>
          </p:cNvPr>
          <p:cNvSpPr/>
          <p:nvPr/>
        </p:nvSpPr>
        <p:spPr>
          <a:xfrm>
            <a:off x="3241035" y="3061256"/>
            <a:ext cx="954510" cy="1120115"/>
          </a:xfrm>
          <a:prstGeom prst="can">
            <a:avLst/>
          </a:prstGeom>
          <a:solidFill>
            <a:srgbClr val="69A6FF">
              <a:lumMod val="60000"/>
              <a:lumOff val="40000"/>
            </a:srgbClr>
          </a:solidFill>
          <a:ln>
            <a:solidFill>
              <a:srgbClr val="000E5E">
                <a:lumMod val="75000"/>
                <a:lumOff val="25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Provisioning &amp; Governance</a:t>
            </a:r>
          </a:p>
        </p:txBody>
      </p:sp>
      <p:cxnSp>
        <p:nvCxnSpPr>
          <p:cNvPr id="209" name="Elbow Connector 208">
            <a:extLst>
              <a:ext uri="{FF2B5EF4-FFF2-40B4-BE49-F238E27FC236}">
                <a16:creationId xmlns:a16="http://schemas.microsoft.com/office/drawing/2014/main" id="{935F3745-F824-EF44-A226-7399877A8310}"/>
              </a:ext>
            </a:extLst>
          </p:cNvPr>
          <p:cNvCxnSpPr>
            <a:cxnSpLocks/>
            <a:stCxn id="141" idx="3"/>
            <a:endCxn id="206" idx="3"/>
          </p:cNvCxnSpPr>
          <p:nvPr/>
        </p:nvCxnSpPr>
        <p:spPr>
          <a:xfrm flipV="1">
            <a:off x="2958270" y="4181371"/>
            <a:ext cx="760020" cy="229329"/>
          </a:xfrm>
          <a:prstGeom prst="bentConnector2">
            <a:avLst/>
          </a:prstGeom>
          <a:noFill/>
          <a:ln w="38100" cap="flat" cmpd="sng" algn="ctr">
            <a:solidFill>
              <a:schemeClr val="accent1">
                <a:lumMod val="75000"/>
              </a:schemeClr>
            </a:solidFill>
            <a:prstDash val="solid"/>
            <a:tailEnd type="triangle"/>
          </a:ln>
          <a:effectLst/>
        </p:spPr>
      </p:cxnSp>
      <p:cxnSp>
        <p:nvCxnSpPr>
          <p:cNvPr id="216" name="Elbow Connector 215">
            <a:extLst>
              <a:ext uri="{FF2B5EF4-FFF2-40B4-BE49-F238E27FC236}">
                <a16:creationId xmlns:a16="http://schemas.microsoft.com/office/drawing/2014/main" id="{7EF1483A-913B-C54B-81AD-1BB7816DC417}"/>
              </a:ext>
            </a:extLst>
          </p:cNvPr>
          <p:cNvCxnSpPr>
            <a:cxnSpLocks/>
            <a:stCxn id="183" idx="0"/>
            <a:endCxn id="201" idx="1"/>
          </p:cNvCxnSpPr>
          <p:nvPr/>
        </p:nvCxnSpPr>
        <p:spPr>
          <a:xfrm rot="5400000" flipH="1" flipV="1">
            <a:off x="7481731" y="1512547"/>
            <a:ext cx="291564" cy="2368328"/>
          </a:xfrm>
          <a:prstGeom prst="bentConnector2">
            <a:avLst/>
          </a:prstGeom>
          <a:noFill/>
          <a:ln w="38100" cap="flat" cmpd="sng" algn="ctr">
            <a:solidFill>
              <a:schemeClr val="accent1">
                <a:lumMod val="75000"/>
              </a:schemeClr>
            </a:solidFill>
            <a:prstDash val="solid"/>
            <a:tailEnd type="triangle"/>
          </a:ln>
          <a:effectLst/>
        </p:spPr>
      </p:cxnSp>
      <p:cxnSp>
        <p:nvCxnSpPr>
          <p:cNvPr id="178" name="Elbow Connector 177">
            <a:extLst>
              <a:ext uri="{FF2B5EF4-FFF2-40B4-BE49-F238E27FC236}">
                <a16:creationId xmlns:a16="http://schemas.microsoft.com/office/drawing/2014/main" id="{070D89B8-9ECF-8347-842A-61E7D09D7FB1}"/>
              </a:ext>
            </a:extLst>
          </p:cNvPr>
          <p:cNvCxnSpPr>
            <a:cxnSpLocks/>
            <a:stCxn id="144" idx="3"/>
          </p:cNvCxnSpPr>
          <p:nvPr/>
        </p:nvCxnSpPr>
        <p:spPr>
          <a:xfrm>
            <a:off x="2953912" y="2348645"/>
            <a:ext cx="663800" cy="858914"/>
          </a:xfrm>
          <a:prstGeom prst="bentConnector2">
            <a:avLst/>
          </a:prstGeom>
          <a:noFill/>
          <a:ln w="38100" cap="flat" cmpd="sng" algn="ctr">
            <a:solidFill>
              <a:schemeClr val="accent1">
                <a:lumMod val="75000"/>
              </a:schemeClr>
            </a:solidFill>
            <a:prstDash val="solid"/>
            <a:headEnd type="arrow" w="med" len="med"/>
            <a:tailEnd type="arrow" w="med" len="med"/>
          </a:ln>
          <a:effectLst/>
        </p:spPr>
      </p:cxnSp>
      <p:cxnSp>
        <p:nvCxnSpPr>
          <p:cNvPr id="180" name="Elbow Connector 179">
            <a:extLst>
              <a:ext uri="{FF2B5EF4-FFF2-40B4-BE49-F238E27FC236}">
                <a16:creationId xmlns:a16="http://schemas.microsoft.com/office/drawing/2014/main" id="{0DBA91DB-48F3-6A4D-9492-2A570707F165}"/>
              </a:ext>
            </a:extLst>
          </p:cNvPr>
          <p:cNvCxnSpPr>
            <a:cxnSpLocks/>
          </p:cNvCxnSpPr>
          <p:nvPr/>
        </p:nvCxnSpPr>
        <p:spPr>
          <a:xfrm rot="5400000" flipH="1" flipV="1">
            <a:off x="3555107" y="4379017"/>
            <a:ext cx="3120118" cy="590067"/>
          </a:xfrm>
          <a:prstGeom prst="bentConnector2">
            <a:avLst/>
          </a:prstGeom>
          <a:noFill/>
          <a:ln w="38100" cap="flat" cmpd="sng" algn="ctr">
            <a:solidFill>
              <a:schemeClr val="accent1">
                <a:lumMod val="75000"/>
              </a:schemeClr>
            </a:solidFill>
            <a:prstDash val="solid"/>
            <a:tailEnd type="triangle"/>
          </a:ln>
          <a:effectLst/>
        </p:spPr>
      </p:cxnSp>
      <p:sp>
        <p:nvSpPr>
          <p:cNvPr id="64" name="Rectangle 63">
            <a:extLst>
              <a:ext uri="{FF2B5EF4-FFF2-40B4-BE49-F238E27FC236}">
                <a16:creationId xmlns:a16="http://schemas.microsoft.com/office/drawing/2014/main" id="{4D01D876-5B3C-FF42-A6F1-C7CCC1881395}"/>
              </a:ext>
            </a:extLst>
          </p:cNvPr>
          <p:cNvSpPr/>
          <p:nvPr/>
        </p:nvSpPr>
        <p:spPr>
          <a:xfrm>
            <a:off x="2514600" y="6234110"/>
            <a:ext cx="6390716" cy="471490"/>
          </a:xfrm>
          <a:prstGeom prst="rect">
            <a:avLst/>
          </a:prstGeom>
          <a:solidFill>
            <a:schemeClr val="accent4">
              <a:lumMod val="20000"/>
              <a:lumOff val="80000"/>
            </a:scheme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External Repository 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E5E"/>
                </a:solidFill>
                <a:effectLst/>
                <a:uLnTx/>
                <a:uFillTx/>
                <a:latin typeface="Arial"/>
                <a:ea typeface="+mn-ea"/>
                <a:cs typeface="Arial"/>
              </a:rPr>
              <a:t>(</a:t>
            </a:r>
            <a:r>
              <a:rPr kumimoji="0" lang="en-US" sz="1200" b="0" i="0" u="none" strike="noStrike" kern="0" cap="none" spc="0" normalizeH="0" baseline="0" noProof="0" dirty="0" err="1">
                <a:ln>
                  <a:noFill/>
                </a:ln>
                <a:solidFill>
                  <a:srgbClr val="000E5E"/>
                </a:solidFill>
                <a:effectLst/>
                <a:uLnTx/>
                <a:uFillTx/>
                <a:latin typeface="Arial"/>
                <a:ea typeface="+mn-ea"/>
                <a:cs typeface="Arial"/>
              </a:rPr>
              <a:t>Github</a:t>
            </a:r>
            <a:r>
              <a:rPr kumimoji="0" lang="en-US" sz="1200" b="0" i="0" u="none" strike="noStrike" kern="0" cap="none" spc="0" normalizeH="0" baseline="0" noProof="0" dirty="0">
                <a:ln>
                  <a:noFill/>
                </a:ln>
                <a:solidFill>
                  <a:srgbClr val="000E5E"/>
                </a:solidFill>
                <a:effectLst/>
                <a:uLnTx/>
                <a:uFillTx/>
                <a:latin typeface="Arial"/>
                <a:ea typeface="+mn-ea"/>
                <a:cs typeface="Arial"/>
              </a:rPr>
              <a:t>/Bitbucket/SVN)</a:t>
            </a:r>
          </a:p>
        </p:txBody>
      </p:sp>
      <p:cxnSp>
        <p:nvCxnSpPr>
          <p:cNvPr id="65" name="Straight Arrow Connector 64">
            <a:extLst>
              <a:ext uri="{FF2B5EF4-FFF2-40B4-BE49-F238E27FC236}">
                <a16:creationId xmlns:a16="http://schemas.microsoft.com/office/drawing/2014/main" id="{5188565E-AB9E-3148-99FE-24A7A618C0DB}"/>
              </a:ext>
            </a:extLst>
          </p:cNvPr>
          <p:cNvCxnSpPr>
            <a:cxnSpLocks/>
          </p:cNvCxnSpPr>
          <p:nvPr/>
        </p:nvCxnSpPr>
        <p:spPr>
          <a:xfrm>
            <a:off x="2790821" y="4685198"/>
            <a:ext cx="5043" cy="1548911"/>
          </a:xfrm>
          <a:prstGeom prst="straightConnector1">
            <a:avLst/>
          </a:prstGeom>
          <a:noFill/>
          <a:ln w="38100" cap="flat" cmpd="sng" algn="ctr">
            <a:solidFill>
              <a:schemeClr val="accent1">
                <a:lumMod val="75000"/>
              </a:schemeClr>
            </a:solidFill>
            <a:prstDash val="solid"/>
            <a:tailEnd type="triangle"/>
          </a:ln>
          <a:effectLst/>
        </p:spPr>
      </p:cxnSp>
      <p:cxnSp>
        <p:nvCxnSpPr>
          <p:cNvPr id="69" name="Straight Arrow Connector 68">
            <a:extLst>
              <a:ext uri="{FF2B5EF4-FFF2-40B4-BE49-F238E27FC236}">
                <a16:creationId xmlns:a16="http://schemas.microsoft.com/office/drawing/2014/main" id="{D7768ED7-771B-B442-B944-08817940A1C1}"/>
              </a:ext>
            </a:extLst>
          </p:cNvPr>
          <p:cNvCxnSpPr>
            <a:cxnSpLocks/>
          </p:cNvCxnSpPr>
          <p:nvPr/>
        </p:nvCxnSpPr>
        <p:spPr>
          <a:xfrm flipH="1">
            <a:off x="6005887" y="4343907"/>
            <a:ext cx="13913" cy="1904776"/>
          </a:xfrm>
          <a:prstGeom prst="straightConnector1">
            <a:avLst/>
          </a:prstGeom>
          <a:noFill/>
          <a:ln w="38100" cap="flat" cmpd="sng" algn="ctr">
            <a:solidFill>
              <a:schemeClr val="accent1">
                <a:lumMod val="75000"/>
              </a:schemeClr>
            </a:solidFill>
            <a:prstDash val="solid"/>
            <a:tailEnd type="triangle"/>
          </a:ln>
          <a:effectLst/>
        </p:spPr>
      </p:cxnSp>
      <p:cxnSp>
        <p:nvCxnSpPr>
          <p:cNvPr id="71" name="Elbow Connector 70">
            <a:extLst>
              <a:ext uri="{FF2B5EF4-FFF2-40B4-BE49-F238E27FC236}">
                <a16:creationId xmlns:a16="http://schemas.microsoft.com/office/drawing/2014/main" id="{886EEBA9-D468-9E49-B5A7-7DA0B4403019}"/>
              </a:ext>
            </a:extLst>
          </p:cNvPr>
          <p:cNvCxnSpPr>
            <a:cxnSpLocks/>
            <a:endCxn id="163" idx="1"/>
          </p:cNvCxnSpPr>
          <p:nvPr/>
        </p:nvCxnSpPr>
        <p:spPr>
          <a:xfrm rot="5400000" flipH="1" flipV="1">
            <a:off x="7711415" y="4904445"/>
            <a:ext cx="1845258" cy="843218"/>
          </a:xfrm>
          <a:prstGeom prst="bentConnector2">
            <a:avLst/>
          </a:prstGeom>
          <a:noFill/>
          <a:ln w="38100" cap="flat" cmpd="sng" algn="ctr">
            <a:solidFill>
              <a:schemeClr val="accent1">
                <a:lumMod val="75000"/>
              </a:schemeClr>
            </a:solidFill>
            <a:prstDash val="solid"/>
            <a:tailEnd type="triangle"/>
          </a:ln>
          <a:effectLst/>
        </p:spPr>
      </p:cxnSp>
      <p:sp>
        <p:nvSpPr>
          <p:cNvPr id="77" name="Rounded Rectangle 76">
            <a:extLst>
              <a:ext uri="{FF2B5EF4-FFF2-40B4-BE49-F238E27FC236}">
                <a16:creationId xmlns:a16="http://schemas.microsoft.com/office/drawing/2014/main" id="{BE3113FE-3B86-D145-89DC-6A797613D021}"/>
              </a:ext>
            </a:extLst>
          </p:cNvPr>
          <p:cNvSpPr/>
          <p:nvPr/>
        </p:nvSpPr>
        <p:spPr>
          <a:xfrm>
            <a:off x="2067486" y="5704191"/>
            <a:ext cx="1247437" cy="337905"/>
          </a:xfrm>
          <a:prstGeom prst="roundRect">
            <a:avLst/>
          </a:prstGeom>
          <a:solidFill>
            <a:srgbClr val="FFC000"/>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E5E"/>
                </a:solidFill>
                <a:effectLst/>
                <a:uLnTx/>
                <a:uFillTx/>
                <a:latin typeface="Arial"/>
                <a:ea typeface="+mn-ea"/>
                <a:cs typeface="Arial"/>
              </a:rPr>
              <a:t>CT/CD/CV/CI/CM</a:t>
            </a:r>
          </a:p>
        </p:txBody>
      </p:sp>
      <p:cxnSp>
        <p:nvCxnSpPr>
          <p:cNvPr id="94" name="Elbow Connector 93">
            <a:extLst>
              <a:ext uri="{FF2B5EF4-FFF2-40B4-BE49-F238E27FC236}">
                <a16:creationId xmlns:a16="http://schemas.microsoft.com/office/drawing/2014/main" id="{214C1DCE-E00E-8649-8CB7-9DF02BD169BE}"/>
              </a:ext>
            </a:extLst>
          </p:cNvPr>
          <p:cNvCxnSpPr>
            <a:cxnSpLocks/>
            <a:stCxn id="152" idx="4"/>
          </p:cNvCxnSpPr>
          <p:nvPr/>
        </p:nvCxnSpPr>
        <p:spPr>
          <a:xfrm>
            <a:off x="3822941" y="1368436"/>
            <a:ext cx="206604" cy="1896403"/>
          </a:xfrm>
          <a:prstGeom prst="bentConnector2">
            <a:avLst/>
          </a:prstGeom>
          <a:noFill/>
          <a:ln w="38100" cap="flat" cmpd="sng" algn="ctr">
            <a:solidFill>
              <a:schemeClr val="accent1">
                <a:lumMod val="75000"/>
              </a:schemeClr>
            </a:solidFill>
            <a:prstDash val="solid"/>
            <a:tailEnd type="triangle"/>
          </a:ln>
          <a:effectLst/>
        </p:spPr>
      </p:cxnSp>
      <p:cxnSp>
        <p:nvCxnSpPr>
          <p:cNvPr id="97" name="Elbow Connector 96">
            <a:extLst>
              <a:ext uri="{FF2B5EF4-FFF2-40B4-BE49-F238E27FC236}">
                <a16:creationId xmlns:a16="http://schemas.microsoft.com/office/drawing/2014/main" id="{C108BFF4-1E93-C84F-8DBC-5968D4951724}"/>
              </a:ext>
            </a:extLst>
          </p:cNvPr>
          <p:cNvCxnSpPr>
            <a:cxnSpLocks/>
            <a:stCxn id="149" idx="1"/>
            <a:endCxn id="206" idx="4"/>
          </p:cNvCxnSpPr>
          <p:nvPr/>
        </p:nvCxnSpPr>
        <p:spPr>
          <a:xfrm rot="10800000">
            <a:off x="4195546" y="3621314"/>
            <a:ext cx="1169557" cy="502622"/>
          </a:xfrm>
          <a:prstGeom prst="bentConnector3">
            <a:avLst>
              <a:gd name="adj1" fmla="val 62464"/>
            </a:avLst>
          </a:prstGeom>
          <a:noFill/>
          <a:ln w="38100" cap="flat" cmpd="sng" algn="ctr">
            <a:solidFill>
              <a:schemeClr val="accent1">
                <a:lumMod val="75000"/>
              </a:schemeClr>
            </a:solidFill>
            <a:prstDash val="sysDash"/>
            <a:tailEnd type="triangle"/>
          </a:ln>
          <a:effectLst/>
        </p:spPr>
      </p:cxnSp>
      <p:cxnSp>
        <p:nvCxnSpPr>
          <p:cNvPr id="102" name="Straight Arrow Connector 101">
            <a:extLst>
              <a:ext uri="{FF2B5EF4-FFF2-40B4-BE49-F238E27FC236}">
                <a16:creationId xmlns:a16="http://schemas.microsoft.com/office/drawing/2014/main" id="{1D23C4BB-6486-3C49-8022-F6FA665E7682}"/>
              </a:ext>
            </a:extLst>
          </p:cNvPr>
          <p:cNvCxnSpPr>
            <a:cxnSpLocks/>
          </p:cNvCxnSpPr>
          <p:nvPr/>
        </p:nvCxnSpPr>
        <p:spPr>
          <a:xfrm flipH="1">
            <a:off x="2937943" y="3350719"/>
            <a:ext cx="400337" cy="0"/>
          </a:xfrm>
          <a:prstGeom prst="straightConnector1">
            <a:avLst/>
          </a:prstGeom>
          <a:noFill/>
          <a:ln w="38100" cap="flat" cmpd="sng" algn="ctr">
            <a:solidFill>
              <a:schemeClr val="accent1">
                <a:lumMod val="75000"/>
              </a:schemeClr>
            </a:solidFill>
            <a:prstDash val="solid"/>
            <a:tailEnd type="triangle"/>
          </a:ln>
          <a:effectLst/>
        </p:spPr>
      </p:cxnSp>
      <p:cxnSp>
        <p:nvCxnSpPr>
          <p:cNvPr id="57" name="Straight Arrow Connector 56">
            <a:extLst>
              <a:ext uri="{FF2B5EF4-FFF2-40B4-BE49-F238E27FC236}">
                <a16:creationId xmlns:a16="http://schemas.microsoft.com/office/drawing/2014/main" id="{83E7544F-64BF-5145-BE31-AC50F2E7D9BD}"/>
              </a:ext>
            </a:extLst>
          </p:cNvPr>
          <p:cNvCxnSpPr>
            <a:cxnSpLocks/>
          </p:cNvCxnSpPr>
          <p:nvPr/>
        </p:nvCxnSpPr>
        <p:spPr>
          <a:xfrm>
            <a:off x="3733800" y="1596516"/>
            <a:ext cx="12980" cy="1611043"/>
          </a:xfrm>
          <a:prstGeom prst="straightConnector1">
            <a:avLst/>
          </a:prstGeom>
          <a:noFill/>
          <a:ln w="38100" cap="flat" cmpd="sng" algn="ctr">
            <a:solidFill>
              <a:schemeClr val="accent1">
                <a:lumMod val="75000"/>
              </a:schemeClr>
            </a:solidFill>
            <a:prstDash val="solid"/>
            <a:tailEnd type="triangle"/>
          </a:ln>
          <a:effectLst/>
        </p:spPr>
      </p:cxnSp>
      <p:sp>
        <p:nvSpPr>
          <p:cNvPr id="66" name="Rounded Rectangle 65">
            <a:extLst>
              <a:ext uri="{FF2B5EF4-FFF2-40B4-BE49-F238E27FC236}">
                <a16:creationId xmlns:a16="http://schemas.microsoft.com/office/drawing/2014/main" id="{3841D510-3CB6-404F-AC90-B7DF6A7BF5C2}"/>
              </a:ext>
            </a:extLst>
          </p:cNvPr>
          <p:cNvSpPr/>
          <p:nvPr/>
        </p:nvSpPr>
        <p:spPr>
          <a:xfrm>
            <a:off x="4062373" y="5712365"/>
            <a:ext cx="1247437" cy="337905"/>
          </a:xfrm>
          <a:prstGeom prst="roundRect">
            <a:avLst/>
          </a:prstGeom>
          <a:solidFill>
            <a:srgbClr val="FFC000"/>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E5E"/>
                </a:solidFill>
                <a:effectLst/>
                <a:uLnTx/>
                <a:uFillTx/>
                <a:latin typeface="Arial"/>
                <a:ea typeface="+mn-ea"/>
                <a:cs typeface="Arial"/>
              </a:rPr>
              <a:t>CT/CD/CV/CI/CM</a:t>
            </a:r>
          </a:p>
        </p:txBody>
      </p:sp>
      <p:sp>
        <p:nvSpPr>
          <p:cNvPr id="67" name="Rounded Rectangle 66">
            <a:extLst>
              <a:ext uri="{FF2B5EF4-FFF2-40B4-BE49-F238E27FC236}">
                <a16:creationId xmlns:a16="http://schemas.microsoft.com/office/drawing/2014/main" id="{C34A6B84-99A0-8944-A8FD-E13624DDF8FA}"/>
              </a:ext>
            </a:extLst>
          </p:cNvPr>
          <p:cNvSpPr/>
          <p:nvPr/>
        </p:nvSpPr>
        <p:spPr>
          <a:xfrm>
            <a:off x="5730916" y="5709472"/>
            <a:ext cx="1247437" cy="337905"/>
          </a:xfrm>
          <a:prstGeom prst="roundRect">
            <a:avLst/>
          </a:prstGeom>
          <a:solidFill>
            <a:srgbClr val="FFC000"/>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E5E"/>
                </a:solidFill>
                <a:effectLst/>
                <a:uLnTx/>
                <a:uFillTx/>
                <a:latin typeface="Arial"/>
                <a:ea typeface="+mn-ea"/>
                <a:cs typeface="Arial"/>
              </a:rPr>
              <a:t>CT/CD/CV/CI/CM</a:t>
            </a:r>
          </a:p>
        </p:txBody>
      </p:sp>
      <p:sp>
        <p:nvSpPr>
          <p:cNvPr id="68" name="Rounded Rectangle 67">
            <a:extLst>
              <a:ext uri="{FF2B5EF4-FFF2-40B4-BE49-F238E27FC236}">
                <a16:creationId xmlns:a16="http://schemas.microsoft.com/office/drawing/2014/main" id="{2ED72DE7-C145-0047-BAE0-BE801CA1FB40}"/>
              </a:ext>
            </a:extLst>
          </p:cNvPr>
          <p:cNvSpPr/>
          <p:nvPr/>
        </p:nvSpPr>
        <p:spPr>
          <a:xfrm>
            <a:off x="7502445" y="5700779"/>
            <a:ext cx="1247437" cy="337905"/>
          </a:xfrm>
          <a:prstGeom prst="roundRect">
            <a:avLst/>
          </a:prstGeom>
          <a:solidFill>
            <a:srgbClr val="FFC000"/>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E5E"/>
                </a:solidFill>
                <a:effectLst/>
                <a:uLnTx/>
                <a:uFillTx/>
                <a:latin typeface="Arial"/>
                <a:ea typeface="+mn-ea"/>
                <a:cs typeface="Arial"/>
              </a:rPr>
              <a:t>CT/CD/CV/CI/CM</a:t>
            </a:r>
          </a:p>
        </p:txBody>
      </p:sp>
      <p:sp>
        <p:nvSpPr>
          <p:cNvPr id="70" name="Rectangle 69">
            <a:extLst>
              <a:ext uri="{FF2B5EF4-FFF2-40B4-BE49-F238E27FC236}">
                <a16:creationId xmlns:a16="http://schemas.microsoft.com/office/drawing/2014/main" id="{10FE1296-0F5E-7543-9368-157BFCDDA940}"/>
              </a:ext>
            </a:extLst>
          </p:cNvPr>
          <p:cNvSpPr/>
          <p:nvPr/>
        </p:nvSpPr>
        <p:spPr>
          <a:xfrm>
            <a:off x="3826986" y="2032886"/>
            <a:ext cx="1039292" cy="469201"/>
          </a:xfrm>
          <a:prstGeom prst="rect">
            <a:avLst/>
          </a:prstGeom>
          <a:solidFill>
            <a:srgbClr val="FFFFFF">
              <a:lumMod val="75000"/>
            </a:srgbClr>
          </a:solidFill>
          <a:ln>
            <a:solidFill>
              <a:srgbClr val="EAEAEA">
                <a:lumMod val="10000"/>
              </a:srgb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0" dirty="0">
                <a:solidFill>
                  <a:srgbClr val="000E5E"/>
                </a:solidFill>
                <a:latin typeface="Arial"/>
                <a:cs typeface="Arial"/>
              </a:rPr>
              <a:t>Virtualization</a:t>
            </a:r>
            <a:endParaRPr kumimoji="0" lang="en-US" sz="1200" b="0" i="0" u="none" strike="noStrike" kern="0" cap="none" spc="0" normalizeH="0" baseline="0" noProof="0" dirty="0">
              <a:ln>
                <a:noFill/>
              </a:ln>
              <a:solidFill>
                <a:srgbClr val="000E5E"/>
              </a:solidFill>
              <a:effectLst/>
              <a:uLnTx/>
              <a:uFillTx/>
              <a:latin typeface="Arial"/>
              <a:ea typeface="+mn-ea"/>
              <a:cs typeface="Arial"/>
            </a:endParaRPr>
          </a:p>
        </p:txBody>
      </p:sp>
    </p:spTree>
    <p:extLst>
      <p:ext uri="{BB962C8B-B14F-4D97-AF65-F5344CB8AC3E}">
        <p14:creationId xmlns:p14="http://schemas.microsoft.com/office/powerpoint/2010/main" val="38980720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EC48E7-936F-384B-B457-E4517E743820}"/>
              </a:ext>
            </a:extLst>
          </p:cNvPr>
          <p:cNvSpPr txBox="1"/>
          <p:nvPr/>
        </p:nvSpPr>
        <p:spPr>
          <a:xfrm>
            <a:off x="152400" y="64473"/>
            <a:ext cx="8694506" cy="533538"/>
          </a:xfrm>
          <a:prstGeom prst="rect">
            <a:avLst/>
          </a:prstGeom>
          <a:noFill/>
          <a:ln w="12700" cap="flat">
            <a:noFill/>
            <a:miter lim="400000"/>
          </a:ln>
          <a:effectLst/>
          <a:sp3d/>
        </p:spPr>
        <p:txBody>
          <a:bodyPr rot="0" spcFirstLastPara="1" vertOverflow="overflow" horzOverflow="overflow" vert="horz" wrap="square" lIns="60957" tIns="60957" rIns="60957" bIns="60957" numCol="1" spcCol="38100" rtlCol="0" anchor="t">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lang="en-US" sz="2667" kern="0" dirty="0">
                <a:solidFill>
                  <a:srgbClr val="000000"/>
                </a:solidFill>
                <a:latin typeface="IBM Plex Sans" panose="020B0503050203000203" pitchFamily="34" charset="0"/>
                <a:sym typeface="Helvetica"/>
              </a:rPr>
              <a:t>What to look for in ML Frameworks ?</a:t>
            </a:r>
            <a:endParaRPr kumimoji="0" lang="en-US" sz="2667"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a:endParaRPr>
          </a:p>
        </p:txBody>
      </p:sp>
      <p:graphicFrame>
        <p:nvGraphicFramePr>
          <p:cNvPr id="2" name="Table 1">
            <a:extLst>
              <a:ext uri="{FF2B5EF4-FFF2-40B4-BE49-F238E27FC236}">
                <a16:creationId xmlns:a16="http://schemas.microsoft.com/office/drawing/2014/main" id="{3BFF3D87-65DA-0D4E-8FE3-46E0C6219265}"/>
              </a:ext>
            </a:extLst>
          </p:cNvPr>
          <p:cNvGraphicFramePr>
            <a:graphicFrameLocks noGrp="1"/>
          </p:cNvGraphicFramePr>
          <p:nvPr>
            <p:extLst>
              <p:ext uri="{D42A27DB-BD31-4B8C-83A1-F6EECF244321}">
                <p14:modId xmlns:p14="http://schemas.microsoft.com/office/powerpoint/2010/main" val="378876679"/>
              </p:ext>
            </p:extLst>
          </p:nvPr>
        </p:nvGraphicFramePr>
        <p:xfrm>
          <a:off x="990600" y="838200"/>
          <a:ext cx="10591800" cy="5486400"/>
        </p:xfrm>
        <a:graphic>
          <a:graphicData uri="http://schemas.openxmlformats.org/drawingml/2006/table">
            <a:tbl>
              <a:tblPr firstRow="1" firstCol="1" bandRow="1">
                <a:tableStyleId>{5C22544A-7EE6-4342-B048-85BDC9FD1C3A}</a:tableStyleId>
              </a:tblPr>
              <a:tblGrid>
                <a:gridCol w="2192273">
                  <a:extLst>
                    <a:ext uri="{9D8B030D-6E8A-4147-A177-3AD203B41FA5}">
                      <a16:colId xmlns:a16="http://schemas.microsoft.com/office/drawing/2014/main" val="3540782884"/>
                    </a:ext>
                  </a:extLst>
                </a:gridCol>
                <a:gridCol w="8399527">
                  <a:extLst>
                    <a:ext uri="{9D8B030D-6E8A-4147-A177-3AD203B41FA5}">
                      <a16:colId xmlns:a16="http://schemas.microsoft.com/office/drawing/2014/main" val="4069701627"/>
                    </a:ext>
                  </a:extLst>
                </a:gridCol>
              </a:tblGrid>
              <a:tr h="0">
                <a:tc>
                  <a:txBody>
                    <a:bodyPr/>
                    <a:lstStyle/>
                    <a:p>
                      <a:pPr marL="0" marR="0" algn="ctr">
                        <a:spcBef>
                          <a:spcPts val="0"/>
                        </a:spcBef>
                        <a:spcAft>
                          <a:spcPts val="0"/>
                        </a:spcAft>
                      </a:pPr>
                      <a:r>
                        <a:rPr lang="en-US" sz="1800" dirty="0">
                          <a:effectLst/>
                        </a:rPr>
                        <a:t>Features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Description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63573843"/>
                  </a:ext>
                </a:extLst>
              </a:tr>
              <a:tr h="0">
                <a:tc>
                  <a:txBody>
                    <a:bodyPr/>
                    <a:lstStyle/>
                    <a:p>
                      <a:pPr marL="0" marR="0">
                        <a:spcBef>
                          <a:spcPts val="0"/>
                        </a:spcBef>
                        <a:spcAft>
                          <a:spcPts val="0"/>
                        </a:spcAft>
                      </a:pPr>
                      <a:r>
                        <a:rPr lang="en-US" sz="1800">
                          <a:effectLst/>
                        </a:rPr>
                        <a:t>Flexibility/Customizability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How flexible is the platform in integrating and/or customizing new frameworks for AI model development.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82743998"/>
                  </a:ext>
                </a:extLst>
              </a:tr>
              <a:tr h="0">
                <a:tc>
                  <a:txBody>
                    <a:bodyPr/>
                    <a:lstStyle/>
                    <a:p>
                      <a:pPr marL="0" marR="0">
                        <a:spcBef>
                          <a:spcPts val="0"/>
                        </a:spcBef>
                        <a:spcAft>
                          <a:spcPts val="0"/>
                        </a:spcAft>
                      </a:pPr>
                      <a:r>
                        <a:rPr lang="en-US" sz="1800">
                          <a:effectLst/>
                        </a:rPr>
                        <a:t>Ease of Use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How easy is it to leverage these tools and proposed techniques from setup to application.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76016769"/>
                  </a:ext>
                </a:extLst>
              </a:tr>
              <a:tr h="0">
                <a:tc>
                  <a:txBody>
                    <a:bodyPr/>
                    <a:lstStyle/>
                    <a:p>
                      <a:pPr marL="0" marR="0">
                        <a:spcBef>
                          <a:spcPts val="0"/>
                        </a:spcBef>
                        <a:spcAft>
                          <a:spcPts val="0"/>
                        </a:spcAft>
                      </a:pPr>
                      <a:r>
                        <a:rPr lang="en-US" sz="1800">
                          <a:effectLst/>
                        </a:rPr>
                        <a:t>Integrations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effectLst/>
                        </a:rPr>
                        <a:t>How well does the platform integrate with Git or other model versioning and source control tools, catalogs (for governance and discoverability) or various data sources.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5824854"/>
                  </a:ext>
                </a:extLst>
              </a:tr>
              <a:tr h="0">
                <a:tc>
                  <a:txBody>
                    <a:bodyPr/>
                    <a:lstStyle/>
                    <a:p>
                      <a:pPr marL="0" marR="0">
                        <a:spcBef>
                          <a:spcPts val="0"/>
                        </a:spcBef>
                        <a:spcAft>
                          <a:spcPts val="0"/>
                        </a:spcAft>
                      </a:pPr>
                      <a:r>
                        <a:rPr lang="en-US" sz="1800">
                          <a:effectLst/>
                        </a:rPr>
                        <a:t>Governance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How well does the solution support governance and discoverability of assets (data assets, models, notebooks,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07463709"/>
                  </a:ext>
                </a:extLst>
              </a:tr>
              <a:tr h="0">
                <a:tc>
                  <a:txBody>
                    <a:bodyPr/>
                    <a:lstStyle/>
                    <a:p>
                      <a:pPr marL="0" marR="0">
                        <a:spcBef>
                          <a:spcPts val="0"/>
                        </a:spcBef>
                        <a:spcAft>
                          <a:spcPts val="0"/>
                        </a:spcAft>
                      </a:pPr>
                      <a:r>
                        <a:rPr lang="en-US" sz="1800">
                          <a:effectLst/>
                        </a:rPr>
                        <a:t>Platform</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effectLst/>
                        </a:rPr>
                        <a:t>Support for various platforms (public cloud, on-prem, hybrid cloud), and  compute types (CPU/GPU) for training and scoring (or inference) AI models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6106287"/>
                  </a:ext>
                </a:extLst>
              </a:tr>
              <a:tr h="0">
                <a:tc>
                  <a:txBody>
                    <a:bodyPr/>
                    <a:lstStyle/>
                    <a:p>
                      <a:pPr marL="0" marR="0">
                        <a:spcBef>
                          <a:spcPts val="0"/>
                        </a:spcBef>
                        <a:spcAft>
                          <a:spcPts val="0"/>
                        </a:spcAft>
                      </a:pPr>
                      <a:r>
                        <a:rPr lang="en-US" sz="1800">
                          <a:effectLst/>
                        </a:rPr>
                        <a:t>Monitoring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How well does the solution support monitoring AI models for performance / explainability / fairness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71943825"/>
                  </a:ext>
                </a:extLst>
              </a:tr>
              <a:tr h="0">
                <a:tc>
                  <a:txBody>
                    <a:bodyPr/>
                    <a:lstStyle/>
                    <a:p>
                      <a:pPr marL="0" marR="0">
                        <a:spcBef>
                          <a:spcPts val="0"/>
                        </a:spcBef>
                        <a:spcAft>
                          <a:spcPts val="0"/>
                        </a:spcAft>
                      </a:pPr>
                      <a:r>
                        <a:rPr lang="en-US" sz="1800">
                          <a:effectLst/>
                        </a:rPr>
                        <a:t>Scalability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How scalable is the platform in supporting various Data &amp; AI users in different roles to explore, develop, and deploy AI models.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99570274"/>
                  </a:ext>
                </a:extLst>
              </a:tr>
              <a:tr h="0">
                <a:tc>
                  <a:txBody>
                    <a:bodyPr/>
                    <a:lstStyle/>
                    <a:p>
                      <a:pPr marL="0" marR="0">
                        <a:spcBef>
                          <a:spcPts val="0"/>
                        </a:spcBef>
                        <a:spcAft>
                          <a:spcPts val="0"/>
                        </a:spcAft>
                      </a:pPr>
                      <a:r>
                        <a:rPr lang="en-US" sz="1800">
                          <a:effectLst/>
                        </a:rPr>
                        <a:t>Openness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How well does the platform support open-source technologies which has become a key differentiator for platform providers.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67577693"/>
                  </a:ext>
                </a:extLst>
              </a:tr>
              <a:tr h="0">
                <a:tc>
                  <a:txBody>
                    <a:bodyPr/>
                    <a:lstStyle/>
                    <a:p>
                      <a:pPr marL="0" marR="0">
                        <a:spcBef>
                          <a:spcPts val="0"/>
                        </a:spcBef>
                        <a:spcAft>
                          <a:spcPts val="0"/>
                        </a:spcAft>
                      </a:pPr>
                      <a:r>
                        <a:rPr lang="en-US" sz="1800" dirty="0">
                          <a:effectLst/>
                        </a:rPr>
                        <a:t>Security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effectLst/>
                        </a:rPr>
                        <a:t>How well does the platform support enterprise-grade security access to the platform in terms of authorization and authentication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10578454"/>
                  </a:ext>
                </a:extLst>
              </a:tr>
              <a:tr h="0">
                <a:tc>
                  <a:txBody>
                    <a:bodyPr/>
                    <a:lstStyle/>
                    <a:p>
                      <a:pPr marL="0" marR="0" algn="l" defTabSz="914400" rtl="0" eaLnBrk="1" latinLnBrk="0" hangingPunct="1">
                        <a:spcBef>
                          <a:spcPts val="0"/>
                        </a:spcBef>
                        <a:spcAft>
                          <a:spcPts val="0"/>
                        </a:spcAft>
                      </a:pPr>
                      <a:r>
                        <a:rPr lang="en-US" sz="1800" b="1" kern="1200" dirty="0">
                          <a:solidFill>
                            <a:schemeClr val="lt1"/>
                          </a:solidFill>
                          <a:effectLst/>
                          <a:latin typeface="+mn-lt"/>
                          <a:ea typeface="+mn-ea"/>
                          <a:cs typeface="+mn-cs"/>
                        </a:rPr>
                        <a:t>Support for 5 Cs</a:t>
                      </a:r>
                    </a:p>
                  </a:txBody>
                  <a:tcPr marL="68580" marR="68580" marT="0" marB="0"/>
                </a:tc>
                <a:tc>
                  <a:txBody>
                    <a:bodyPr/>
                    <a:lstStyle/>
                    <a:p>
                      <a:pPr marL="0" marR="0" algn="l" defTabSz="914400" rtl="0" eaLnBrk="1" latinLnBrk="0" hangingPunct="1">
                        <a:spcBef>
                          <a:spcPts val="0"/>
                        </a:spcBef>
                        <a:spcAft>
                          <a:spcPts val="0"/>
                        </a:spcAft>
                      </a:pPr>
                      <a:r>
                        <a:rPr lang="en-US" sz="1800" b="0" kern="1200" dirty="0">
                          <a:solidFill>
                            <a:schemeClr val="tx1"/>
                          </a:solidFill>
                          <a:effectLst/>
                          <a:latin typeface="+mn-lt"/>
                          <a:ea typeface="+mn-ea"/>
                          <a:cs typeface="+mn-cs"/>
                        </a:rPr>
                        <a:t>Support for Continuous Training, Validation, Deployment, Integration and Monitoring</a:t>
                      </a:r>
                    </a:p>
                  </a:txBody>
                  <a:tcPr marL="68580" marR="68580" marT="0" marB="0"/>
                </a:tc>
                <a:extLst>
                  <a:ext uri="{0D108BD9-81ED-4DB2-BD59-A6C34878D82A}">
                    <a16:rowId xmlns:a16="http://schemas.microsoft.com/office/drawing/2014/main" val="4173716523"/>
                  </a:ext>
                </a:extLst>
              </a:tr>
            </a:tbl>
          </a:graphicData>
        </a:graphic>
      </p:graphicFrame>
    </p:spTree>
    <p:extLst>
      <p:ext uri="{BB962C8B-B14F-4D97-AF65-F5344CB8AC3E}">
        <p14:creationId xmlns:p14="http://schemas.microsoft.com/office/powerpoint/2010/main" val="3333574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EC48E7-936F-384B-B457-E4517E743820}"/>
              </a:ext>
            </a:extLst>
          </p:cNvPr>
          <p:cNvSpPr txBox="1"/>
          <p:nvPr/>
        </p:nvSpPr>
        <p:spPr>
          <a:xfrm>
            <a:off x="152400" y="64473"/>
            <a:ext cx="8694506" cy="533538"/>
          </a:xfrm>
          <a:prstGeom prst="rect">
            <a:avLst/>
          </a:prstGeom>
          <a:noFill/>
          <a:ln w="12700" cap="flat">
            <a:noFill/>
            <a:miter lim="400000"/>
          </a:ln>
          <a:effectLst/>
          <a:sp3d/>
        </p:spPr>
        <p:txBody>
          <a:bodyPr rot="0" spcFirstLastPara="1" vertOverflow="overflow" horzOverflow="overflow" vert="horz" wrap="square" lIns="60957" tIns="60957" rIns="60957" bIns="60957" numCol="1" spcCol="38100" rtlCol="0" anchor="t">
            <a:spAutoFit/>
          </a:bodyPr>
          <a:lstStyle/>
          <a:p>
            <a:pPr marL="0" marR="0" lvl="0" indent="0" defTabSz="609585" rtl="0" eaLnBrk="1" fontAlgn="auto" latinLnBrk="0" hangingPunct="0">
              <a:lnSpc>
                <a:spcPct val="10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Popular ML Ops Tools and Frameworks</a:t>
            </a:r>
          </a:p>
        </p:txBody>
      </p:sp>
      <p:pic>
        <p:nvPicPr>
          <p:cNvPr id="1026" name="Picture 2" descr="Kubeflow 1.0 / Guide Open Source">
            <a:extLst>
              <a:ext uri="{FF2B5EF4-FFF2-40B4-BE49-F238E27FC236}">
                <a16:creationId xmlns:a16="http://schemas.microsoft.com/office/drawing/2014/main" id="{00B87AE2-385E-A24C-9474-8F79B959A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89" y="2270573"/>
            <a:ext cx="2300471" cy="2020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Airflow">
            <a:extLst>
              <a:ext uri="{FF2B5EF4-FFF2-40B4-BE49-F238E27FC236}">
                <a16:creationId xmlns:a16="http://schemas.microsoft.com/office/drawing/2014/main" id="{3A603A64-DCD4-2143-8540-6EA5A95F9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718" y="4953000"/>
            <a:ext cx="2437782" cy="11592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 to mlFlow in Python - yuwei - Medium">
            <a:extLst>
              <a:ext uri="{FF2B5EF4-FFF2-40B4-BE49-F238E27FC236}">
                <a16:creationId xmlns:a16="http://schemas.microsoft.com/office/drawing/2014/main" id="{4ADDFAE9-3114-2748-A4D1-C025AF48D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2076450" cy="11775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chitecture &amp; key concepts - Azure Machine Learning | Microsoft Docs">
            <a:extLst>
              <a:ext uri="{FF2B5EF4-FFF2-40B4-BE49-F238E27FC236}">
                <a16:creationId xmlns:a16="http://schemas.microsoft.com/office/drawing/2014/main" id="{B8A454B3-9D0C-7240-B6B2-11B758A7D2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673833"/>
            <a:ext cx="5530941" cy="1991646"/>
          </a:xfrm>
          <a:prstGeom prst="rect">
            <a:avLst/>
          </a:prstGeom>
          <a:solidFill>
            <a:schemeClr val="bg2"/>
          </a:solidFill>
        </p:spPr>
      </p:pic>
      <p:pic>
        <p:nvPicPr>
          <p:cNvPr id="1036" name="Picture 12" descr="Google Cloud Platform GCP Certifications – Welcome to GCP Gurus ...">
            <a:extLst>
              <a:ext uri="{FF2B5EF4-FFF2-40B4-BE49-F238E27FC236}">
                <a16:creationId xmlns:a16="http://schemas.microsoft.com/office/drawing/2014/main" id="{37A2856E-77DE-474A-A9BF-958E5A7B49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2862341"/>
            <a:ext cx="5530941" cy="182348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finitely scalable machine learning with Amazon SageMaker - All ...">
            <a:extLst>
              <a:ext uri="{FF2B5EF4-FFF2-40B4-BE49-F238E27FC236}">
                <a16:creationId xmlns:a16="http://schemas.microsoft.com/office/drawing/2014/main" id="{3BD832AD-C8D4-9043-85DA-E66F8FC85D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8887" y="4953000"/>
            <a:ext cx="5512854" cy="182348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 Hub for Open Data at Mass Open Cloud – now + Next">
            <a:extLst>
              <a:ext uri="{FF2B5EF4-FFF2-40B4-BE49-F238E27FC236}">
                <a16:creationId xmlns:a16="http://schemas.microsoft.com/office/drawing/2014/main" id="{53A97406-4BE8-684F-ABC8-E6059F270E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4641" y="2040384"/>
            <a:ext cx="2336800" cy="233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C89486-5081-964F-B6F1-9963F7BB25F7}"/>
              </a:ext>
            </a:extLst>
          </p:cNvPr>
          <p:cNvSpPr txBox="1"/>
          <p:nvPr/>
        </p:nvSpPr>
        <p:spPr>
          <a:xfrm>
            <a:off x="7924800" y="195789"/>
            <a:ext cx="2608471" cy="369332"/>
          </a:xfrm>
          <a:prstGeom prst="rect">
            <a:avLst/>
          </a:prstGeom>
          <a:noFill/>
        </p:spPr>
        <p:txBody>
          <a:bodyPr wrap="none" rtlCol="0">
            <a:spAutoFit/>
          </a:bodyPr>
          <a:lstStyle/>
          <a:p>
            <a:r>
              <a:rPr lang="en-US" dirty="0"/>
              <a:t>From Software Vendors</a:t>
            </a:r>
          </a:p>
        </p:txBody>
      </p:sp>
      <p:sp>
        <p:nvSpPr>
          <p:cNvPr id="47" name="TextBox 46">
            <a:extLst>
              <a:ext uri="{FF2B5EF4-FFF2-40B4-BE49-F238E27FC236}">
                <a16:creationId xmlns:a16="http://schemas.microsoft.com/office/drawing/2014/main" id="{CD17A0F9-32DD-8144-8427-4FC8C4A8AD75}"/>
              </a:ext>
            </a:extLst>
          </p:cNvPr>
          <p:cNvSpPr txBox="1"/>
          <p:nvPr/>
        </p:nvSpPr>
        <p:spPr>
          <a:xfrm>
            <a:off x="1155020" y="1130437"/>
            <a:ext cx="2877711" cy="369332"/>
          </a:xfrm>
          <a:prstGeom prst="rect">
            <a:avLst/>
          </a:prstGeom>
          <a:noFill/>
        </p:spPr>
        <p:txBody>
          <a:bodyPr wrap="none" rtlCol="0">
            <a:spAutoFit/>
          </a:bodyPr>
          <a:lstStyle/>
          <a:p>
            <a:r>
              <a:rPr lang="en-US" dirty="0"/>
              <a:t>Open Source Frameworks</a:t>
            </a:r>
          </a:p>
        </p:txBody>
      </p:sp>
    </p:spTree>
    <p:extLst>
      <p:ext uri="{BB962C8B-B14F-4D97-AF65-F5344CB8AC3E}">
        <p14:creationId xmlns:p14="http://schemas.microsoft.com/office/powerpoint/2010/main" val="2394475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D27AAAC-3E96-AB4F-8FB8-C2BD7A67349E}"/>
              </a:ext>
            </a:extLst>
          </p:cNvPr>
          <p:cNvSpPr/>
          <p:nvPr/>
        </p:nvSpPr>
        <p:spPr>
          <a:xfrm>
            <a:off x="2691580" y="609600"/>
            <a:ext cx="3968817" cy="49638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Consuming Applications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(Infusing AI)</a:t>
            </a:r>
          </a:p>
        </p:txBody>
      </p:sp>
      <p:sp>
        <p:nvSpPr>
          <p:cNvPr id="52" name="Rectangle 51">
            <a:extLst>
              <a:ext uri="{FF2B5EF4-FFF2-40B4-BE49-F238E27FC236}">
                <a16:creationId xmlns:a16="http://schemas.microsoft.com/office/drawing/2014/main" id="{95A4AE08-FD42-AF42-8C8B-B73E5C3B9078}"/>
              </a:ext>
            </a:extLst>
          </p:cNvPr>
          <p:cNvSpPr/>
          <p:nvPr/>
        </p:nvSpPr>
        <p:spPr>
          <a:xfrm>
            <a:off x="2615380" y="642256"/>
            <a:ext cx="3968817" cy="49638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Consuming Applications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(Infusing AI)</a:t>
            </a:r>
          </a:p>
        </p:txBody>
      </p:sp>
      <p:sp>
        <p:nvSpPr>
          <p:cNvPr id="2" name="Rectangle 1">
            <a:extLst>
              <a:ext uri="{FF2B5EF4-FFF2-40B4-BE49-F238E27FC236}">
                <a16:creationId xmlns:a16="http://schemas.microsoft.com/office/drawing/2014/main" id="{8048F45A-C650-5C42-83F9-7DEEA8BB3269}"/>
              </a:ext>
            </a:extLst>
          </p:cNvPr>
          <p:cNvSpPr/>
          <p:nvPr/>
        </p:nvSpPr>
        <p:spPr>
          <a:xfrm>
            <a:off x="1556708" y="1290452"/>
            <a:ext cx="6699015" cy="41197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Calibri" panose="020F0502020204030204"/>
                <a:ea typeface="+mn-ea"/>
                <a:cs typeface="+mn-cs"/>
              </a:rPr>
              <a:t>Cloud Pak For Data</a:t>
            </a:r>
          </a:p>
        </p:txBody>
      </p:sp>
      <p:sp>
        <p:nvSpPr>
          <p:cNvPr id="118" name="Rectangle 117">
            <a:extLst>
              <a:ext uri="{FF2B5EF4-FFF2-40B4-BE49-F238E27FC236}">
                <a16:creationId xmlns:a16="http://schemas.microsoft.com/office/drawing/2014/main" id="{3E68CB38-8CCC-954C-AB87-575C776981A6}"/>
              </a:ext>
            </a:extLst>
          </p:cNvPr>
          <p:cNvSpPr/>
          <p:nvPr/>
        </p:nvSpPr>
        <p:spPr>
          <a:xfrm>
            <a:off x="2751014" y="2514600"/>
            <a:ext cx="4145926" cy="88038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Development (Watson Studio)</a:t>
            </a:r>
          </a:p>
        </p:txBody>
      </p:sp>
      <p:sp>
        <p:nvSpPr>
          <p:cNvPr id="4" name="Rectangle 3">
            <a:extLst>
              <a:ext uri="{FF2B5EF4-FFF2-40B4-BE49-F238E27FC236}">
                <a16:creationId xmlns:a16="http://schemas.microsoft.com/office/drawing/2014/main" id="{BCC0B8A9-6128-974A-BA9C-7E19F0437A45}"/>
              </a:ext>
            </a:extLst>
          </p:cNvPr>
          <p:cNvSpPr/>
          <p:nvPr/>
        </p:nvSpPr>
        <p:spPr>
          <a:xfrm>
            <a:off x="152400" y="1872354"/>
            <a:ext cx="1193728" cy="2939143"/>
          </a:xfrm>
          <a:prstGeom prst="rect">
            <a:avLst/>
          </a:prstGeom>
          <a:solidFill>
            <a:schemeClr val="bg1">
              <a:lumMod val="10000"/>
              <a:lumOff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5F988E2-62C5-4526-B915-EDA231F3EA20}"/>
              </a:ext>
            </a:extLst>
          </p:cNvPr>
          <p:cNvSpPr txBox="1"/>
          <p:nvPr/>
        </p:nvSpPr>
        <p:spPr>
          <a:xfrm>
            <a:off x="-34076" y="-45532"/>
            <a:ext cx="11852329"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l" defTabSz="609585" rtl="0" eaLnBrk="1"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Light" panose="020F0302020204030204"/>
                <a:ea typeface="+mn-ea"/>
                <a:cs typeface="+mn-cs"/>
                <a:sym typeface="Helvetica"/>
              </a:rPr>
              <a:t>ML Operationalization with IBM Cloud Pak For Data</a:t>
            </a:r>
          </a:p>
        </p:txBody>
      </p:sp>
      <p:sp>
        <p:nvSpPr>
          <p:cNvPr id="78" name="Rounded Rectangle 77">
            <a:extLst>
              <a:ext uri="{FF2B5EF4-FFF2-40B4-BE49-F238E27FC236}">
                <a16:creationId xmlns:a16="http://schemas.microsoft.com/office/drawing/2014/main" id="{952C11F9-72D0-8D45-9D32-ADC8E0AA2097}"/>
              </a:ext>
            </a:extLst>
          </p:cNvPr>
          <p:cNvSpPr/>
          <p:nvPr/>
        </p:nvSpPr>
        <p:spPr>
          <a:xfrm>
            <a:off x="8048294" y="1340069"/>
            <a:ext cx="1817448" cy="1318665"/>
          </a:xfrm>
          <a:prstGeom prst="roundRect">
            <a:avLst/>
          </a:prstGeom>
          <a:gradFill flip="none" rotWithShape="1">
            <a:gsLst>
              <a:gs pos="0">
                <a:srgbClr val="DB2663">
                  <a:lumMod val="60000"/>
                  <a:lumOff val="40000"/>
                  <a:tint val="66000"/>
                  <a:satMod val="160000"/>
                </a:srgbClr>
              </a:gs>
              <a:gs pos="50000">
                <a:srgbClr val="DB2663">
                  <a:lumMod val="60000"/>
                  <a:lumOff val="40000"/>
                  <a:tint val="44500"/>
                  <a:satMod val="160000"/>
                </a:srgbClr>
              </a:gs>
              <a:gs pos="100000">
                <a:srgbClr val="DB2663">
                  <a:lumMod val="60000"/>
                  <a:lumOff val="40000"/>
                  <a:tint val="23500"/>
                  <a:satMod val="160000"/>
                </a:srgbClr>
              </a:gs>
            </a:gsLst>
            <a:lin ang="2700000" scaled="1"/>
            <a:tileRect/>
          </a:gra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72C4">
                    <a:lumMod val="75000"/>
                  </a:srgbClr>
                </a:solidFill>
                <a:effectLst/>
                <a:uLnTx/>
                <a:uFillTx/>
                <a:latin typeface="Arial"/>
                <a:ea typeface="+mn-ea"/>
                <a:cs typeface="Arial"/>
              </a:rPr>
              <a:t>DEV Env</a:t>
            </a:r>
            <a:endParaRPr kumimoji="0" lang="en-US" sz="1200" b="0" i="0" u="none" strike="noStrike" kern="0" cap="none" spc="0" normalizeH="0" baseline="0" noProof="0" dirty="0">
              <a:ln>
                <a:noFill/>
              </a:ln>
              <a:solidFill>
                <a:srgbClr val="4472C4">
                  <a:lumMod val="75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472C4">
                  <a:lumMod val="75000"/>
                </a:srgbClr>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4472C4">
                    <a:lumMod val="75000"/>
                  </a:srgbClr>
                </a:solidFill>
                <a:effectLst/>
                <a:uLnTx/>
                <a:uFillTx/>
                <a:latin typeface="Arial"/>
                <a:ea typeface="+mn-ea"/>
                <a:cs typeface="Arial"/>
              </a:rPr>
              <a:t>Data Provisioning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200" kern="0" dirty="0">
                <a:solidFill>
                  <a:srgbClr val="4472C4">
                    <a:lumMod val="75000"/>
                  </a:srgbClr>
                </a:solidFill>
                <a:latin typeface="Arial"/>
                <a:cs typeface="Arial"/>
              </a:rPr>
              <a:t>Data </a:t>
            </a:r>
            <a:r>
              <a:rPr kumimoji="0" lang="en-US" sz="1200" b="0" i="0" u="none" strike="noStrike" kern="0" cap="none" spc="0" normalizeH="0" baseline="0" noProof="0" dirty="0">
                <a:ln>
                  <a:noFill/>
                </a:ln>
                <a:solidFill>
                  <a:srgbClr val="4472C4">
                    <a:lumMod val="75000"/>
                  </a:srgbClr>
                </a:solidFill>
                <a:effectLst/>
                <a:uLnTx/>
                <a:uFillTx/>
                <a:latin typeface="Arial"/>
                <a:ea typeface="+mn-ea"/>
                <a:cs typeface="Arial"/>
              </a:rPr>
              <a:t>Preparation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4472C4">
                    <a:lumMod val="75000"/>
                  </a:srgbClr>
                </a:solidFill>
                <a:effectLst/>
                <a:uLnTx/>
                <a:uFillTx/>
                <a:latin typeface="Arial"/>
                <a:ea typeface="+mn-ea"/>
                <a:cs typeface="Arial"/>
              </a:rPr>
              <a:t>Model Development</a:t>
            </a:r>
          </a:p>
        </p:txBody>
      </p:sp>
      <p:sp>
        <p:nvSpPr>
          <p:cNvPr id="3" name="Rectangle 2">
            <a:extLst>
              <a:ext uri="{FF2B5EF4-FFF2-40B4-BE49-F238E27FC236}">
                <a16:creationId xmlns:a16="http://schemas.microsoft.com/office/drawing/2014/main" id="{6ABAB29A-B379-3843-AAB3-83437F483947}"/>
              </a:ext>
            </a:extLst>
          </p:cNvPr>
          <p:cNvSpPr/>
          <p:nvPr/>
        </p:nvSpPr>
        <p:spPr>
          <a:xfrm>
            <a:off x="4145475" y="2650620"/>
            <a:ext cx="1410895" cy="32539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Notebooks</a:t>
            </a:r>
          </a:p>
        </p:txBody>
      </p:sp>
      <p:sp>
        <p:nvSpPr>
          <p:cNvPr id="81" name="Rectangle 80">
            <a:extLst>
              <a:ext uri="{FF2B5EF4-FFF2-40B4-BE49-F238E27FC236}">
                <a16:creationId xmlns:a16="http://schemas.microsoft.com/office/drawing/2014/main" id="{EE65ACDE-EC4C-4448-862A-8F30BD41FC35}"/>
              </a:ext>
            </a:extLst>
          </p:cNvPr>
          <p:cNvSpPr/>
          <p:nvPr/>
        </p:nvSpPr>
        <p:spPr>
          <a:xfrm>
            <a:off x="5629981" y="2645380"/>
            <a:ext cx="1166887" cy="3331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Decision</a:t>
            </a:r>
            <a:r>
              <a:rPr kumimoji="0" lang="en-US" sz="1400" b="0" i="0" u="none" strike="noStrike" kern="1200" cap="none" spc="0" normalizeH="0" noProof="0" dirty="0">
                <a:ln>
                  <a:noFill/>
                </a:ln>
                <a:solidFill>
                  <a:prstClr val="black"/>
                </a:solidFill>
                <a:effectLst/>
                <a:uLnTx/>
                <a:uFillTx/>
                <a:latin typeface="Calibri" panose="020F0502020204030204"/>
                <a:ea typeface="+mn-ea"/>
                <a:cs typeface="+mn-cs"/>
              </a:rPr>
              <a:t> Optimization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E7510E2C-8BC5-5641-9A65-1C810E65FC77}"/>
              </a:ext>
            </a:extLst>
          </p:cNvPr>
          <p:cNvSpPr/>
          <p:nvPr/>
        </p:nvSpPr>
        <p:spPr>
          <a:xfrm>
            <a:off x="2910774" y="2645380"/>
            <a:ext cx="1147740" cy="3253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Auto AI</a:t>
            </a:r>
          </a:p>
        </p:txBody>
      </p:sp>
      <p:sp>
        <p:nvSpPr>
          <p:cNvPr id="84" name="Rectangle 83">
            <a:extLst>
              <a:ext uri="{FF2B5EF4-FFF2-40B4-BE49-F238E27FC236}">
                <a16:creationId xmlns:a16="http://schemas.microsoft.com/office/drawing/2014/main" id="{29E080F3-B7BC-1247-AC08-11B5BF66FC8C}"/>
              </a:ext>
            </a:extLst>
          </p:cNvPr>
          <p:cNvSpPr/>
          <p:nvPr/>
        </p:nvSpPr>
        <p:spPr>
          <a:xfrm>
            <a:off x="2752680" y="1981200"/>
            <a:ext cx="4139687" cy="35922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Deployment (WML) </a:t>
            </a:r>
          </a:p>
        </p:txBody>
      </p:sp>
      <p:sp>
        <p:nvSpPr>
          <p:cNvPr id="85" name="Rectangle 84">
            <a:extLst>
              <a:ext uri="{FF2B5EF4-FFF2-40B4-BE49-F238E27FC236}">
                <a16:creationId xmlns:a16="http://schemas.microsoft.com/office/drawing/2014/main" id="{BBF4A1B3-FFAB-1945-AA4B-C95A08F3A10F}"/>
              </a:ext>
            </a:extLst>
          </p:cNvPr>
          <p:cNvSpPr/>
          <p:nvPr/>
        </p:nvSpPr>
        <p:spPr>
          <a:xfrm>
            <a:off x="2743200" y="4419600"/>
            <a:ext cx="4172838" cy="5391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Cataloging &amp; Governance of Data/Assets</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(WKC)</a:t>
            </a:r>
          </a:p>
        </p:txBody>
      </p:sp>
      <p:sp>
        <p:nvSpPr>
          <p:cNvPr id="86" name="Rectangle 85">
            <a:extLst>
              <a:ext uri="{FF2B5EF4-FFF2-40B4-BE49-F238E27FC236}">
                <a16:creationId xmlns:a16="http://schemas.microsoft.com/office/drawing/2014/main" id="{6BEA187A-2DB1-0F4D-8F9F-3EC37D79DFF8}"/>
              </a:ext>
            </a:extLst>
          </p:cNvPr>
          <p:cNvSpPr/>
          <p:nvPr/>
        </p:nvSpPr>
        <p:spPr>
          <a:xfrm rot="16200000">
            <a:off x="1348254" y="2008516"/>
            <a:ext cx="1683108" cy="4963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Source Connections</a:t>
            </a:r>
          </a:p>
        </p:txBody>
      </p:sp>
      <p:sp>
        <p:nvSpPr>
          <p:cNvPr id="87" name="Rectangle 86">
            <a:extLst>
              <a:ext uri="{FF2B5EF4-FFF2-40B4-BE49-F238E27FC236}">
                <a16:creationId xmlns:a16="http://schemas.microsoft.com/office/drawing/2014/main" id="{12A6259D-9DDA-F548-A659-800882181878}"/>
              </a:ext>
            </a:extLst>
          </p:cNvPr>
          <p:cNvSpPr/>
          <p:nvPr/>
        </p:nvSpPr>
        <p:spPr>
          <a:xfrm rot="16200000">
            <a:off x="1142536" y="4037992"/>
            <a:ext cx="2129490" cy="4963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Virtualized Data/Views (DV)</a:t>
            </a:r>
          </a:p>
        </p:txBody>
      </p:sp>
      <p:sp>
        <p:nvSpPr>
          <p:cNvPr id="91" name="Rectangle 90">
            <a:extLst>
              <a:ext uri="{FF2B5EF4-FFF2-40B4-BE49-F238E27FC236}">
                <a16:creationId xmlns:a16="http://schemas.microsoft.com/office/drawing/2014/main" id="{F58C631B-1D6E-EC4B-86BC-73EEE8B740E2}"/>
              </a:ext>
            </a:extLst>
          </p:cNvPr>
          <p:cNvSpPr/>
          <p:nvPr/>
        </p:nvSpPr>
        <p:spPr>
          <a:xfrm rot="5400000">
            <a:off x="5752462" y="3078569"/>
            <a:ext cx="3690033" cy="589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Continuous Integration </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&amp; </a:t>
            </a:r>
            <a:r>
              <a:rPr lang="en-US" dirty="0">
                <a:solidFill>
                  <a:prstClr val="black"/>
                </a:solidFill>
                <a:latin typeface="Calibri" panose="020F0502020204030204"/>
              </a:rPr>
              <a:t>Deployment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(CI/CD</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Service)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DB2479D1-1D43-4B4C-AFED-7B134C5709CB}"/>
              </a:ext>
            </a:extLst>
          </p:cNvPr>
          <p:cNvSpPr/>
          <p:nvPr/>
        </p:nvSpPr>
        <p:spPr>
          <a:xfrm>
            <a:off x="2747992" y="3574751"/>
            <a:ext cx="4172842" cy="76864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Preparation (Watson Studio)</a:t>
            </a:r>
          </a:p>
        </p:txBody>
      </p:sp>
      <p:sp>
        <p:nvSpPr>
          <p:cNvPr id="122" name="Rectangle 121">
            <a:extLst>
              <a:ext uri="{FF2B5EF4-FFF2-40B4-BE49-F238E27FC236}">
                <a16:creationId xmlns:a16="http://schemas.microsoft.com/office/drawing/2014/main" id="{4F6C7CF7-87CB-D840-9923-E471D70DF261}"/>
              </a:ext>
            </a:extLst>
          </p:cNvPr>
          <p:cNvSpPr/>
          <p:nvPr/>
        </p:nvSpPr>
        <p:spPr>
          <a:xfrm>
            <a:off x="269165" y="2401067"/>
            <a:ext cx="990145" cy="49638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Sources</a:t>
            </a:r>
          </a:p>
        </p:txBody>
      </p:sp>
      <p:sp>
        <p:nvSpPr>
          <p:cNvPr id="123" name="Rectangle 122">
            <a:extLst>
              <a:ext uri="{FF2B5EF4-FFF2-40B4-BE49-F238E27FC236}">
                <a16:creationId xmlns:a16="http://schemas.microsoft.com/office/drawing/2014/main" id="{FE1CB1BF-2EC1-C440-9728-A83DA3BE2613}"/>
              </a:ext>
            </a:extLst>
          </p:cNvPr>
          <p:cNvSpPr/>
          <p:nvPr/>
        </p:nvSpPr>
        <p:spPr>
          <a:xfrm>
            <a:off x="264613" y="3066982"/>
            <a:ext cx="990145" cy="49638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Sources</a:t>
            </a:r>
          </a:p>
        </p:txBody>
      </p:sp>
      <p:sp>
        <p:nvSpPr>
          <p:cNvPr id="124" name="Rectangle 123">
            <a:extLst>
              <a:ext uri="{FF2B5EF4-FFF2-40B4-BE49-F238E27FC236}">
                <a16:creationId xmlns:a16="http://schemas.microsoft.com/office/drawing/2014/main" id="{4FD25DDD-E30E-1B43-8B59-66640A6D1908}"/>
              </a:ext>
            </a:extLst>
          </p:cNvPr>
          <p:cNvSpPr/>
          <p:nvPr/>
        </p:nvSpPr>
        <p:spPr>
          <a:xfrm>
            <a:off x="264612" y="3727107"/>
            <a:ext cx="990145" cy="496389"/>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Sources</a:t>
            </a:r>
          </a:p>
        </p:txBody>
      </p:sp>
      <p:sp>
        <p:nvSpPr>
          <p:cNvPr id="126" name="Rectangle 125">
            <a:extLst>
              <a:ext uri="{FF2B5EF4-FFF2-40B4-BE49-F238E27FC236}">
                <a16:creationId xmlns:a16="http://schemas.microsoft.com/office/drawing/2014/main" id="{451B1974-C80C-0346-BAA9-FEF52BEB5306}"/>
              </a:ext>
            </a:extLst>
          </p:cNvPr>
          <p:cNvSpPr/>
          <p:nvPr/>
        </p:nvSpPr>
        <p:spPr>
          <a:xfrm>
            <a:off x="4816600" y="1464426"/>
            <a:ext cx="2059124" cy="35922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Scoring (WML)</a:t>
            </a:r>
          </a:p>
        </p:txBody>
      </p:sp>
      <p:sp>
        <p:nvSpPr>
          <p:cNvPr id="128" name="Rectangle 127">
            <a:extLst>
              <a:ext uri="{FF2B5EF4-FFF2-40B4-BE49-F238E27FC236}">
                <a16:creationId xmlns:a16="http://schemas.microsoft.com/office/drawing/2014/main" id="{4D446C73-67D1-744C-9D7D-AE120BA42821}"/>
              </a:ext>
            </a:extLst>
          </p:cNvPr>
          <p:cNvSpPr/>
          <p:nvPr/>
        </p:nvSpPr>
        <p:spPr>
          <a:xfrm>
            <a:off x="2514600" y="718456"/>
            <a:ext cx="3968817" cy="49638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Consuming Applications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(Infusing AI)</a:t>
            </a:r>
          </a:p>
        </p:txBody>
      </p:sp>
      <p:sp>
        <p:nvSpPr>
          <p:cNvPr id="133" name="Rounded Rectangle 132">
            <a:extLst>
              <a:ext uri="{FF2B5EF4-FFF2-40B4-BE49-F238E27FC236}">
                <a16:creationId xmlns:a16="http://schemas.microsoft.com/office/drawing/2014/main" id="{C0AA7635-BC68-FB4A-973F-0CA7AABC5801}"/>
              </a:ext>
            </a:extLst>
          </p:cNvPr>
          <p:cNvSpPr/>
          <p:nvPr/>
        </p:nvSpPr>
        <p:spPr>
          <a:xfrm>
            <a:off x="8048294" y="2743200"/>
            <a:ext cx="1817448" cy="1452749"/>
          </a:xfrm>
          <a:prstGeom prst="roundRect">
            <a:avLst/>
          </a:prstGeom>
          <a:gradFill flip="none" rotWithShape="1">
            <a:gsLst>
              <a:gs pos="0">
                <a:srgbClr val="000E5E">
                  <a:lumMod val="25000"/>
                  <a:lumOff val="75000"/>
                  <a:tint val="66000"/>
                  <a:satMod val="160000"/>
                </a:srgbClr>
              </a:gs>
              <a:gs pos="50000">
                <a:srgbClr val="000E5E">
                  <a:lumMod val="25000"/>
                  <a:lumOff val="75000"/>
                  <a:tint val="44500"/>
                  <a:satMod val="160000"/>
                </a:srgbClr>
              </a:gs>
              <a:gs pos="100000">
                <a:srgbClr val="000E5E">
                  <a:lumMod val="25000"/>
                  <a:lumOff val="75000"/>
                  <a:tint val="23500"/>
                  <a:satMod val="160000"/>
                </a:srgbClr>
              </a:gs>
            </a:gsLst>
            <a:lin ang="2700000" scaled="1"/>
            <a:tileRect/>
          </a:gra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72C4">
                    <a:lumMod val="75000"/>
                  </a:srgbClr>
                </a:solidFill>
                <a:effectLst/>
                <a:uLnTx/>
                <a:uFillTx/>
                <a:latin typeface="Arial"/>
                <a:ea typeface="+mn-ea"/>
                <a:cs typeface="Arial"/>
              </a:rPr>
              <a:t>UAT/Pre-Prod Env</a:t>
            </a: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0" cap="none" spc="0" normalizeH="0" baseline="0" noProof="0" dirty="0">
                <a:ln>
                  <a:noFill/>
                </a:ln>
                <a:solidFill>
                  <a:srgbClr val="4472C4">
                    <a:lumMod val="75000"/>
                  </a:srgbClr>
                </a:solidFill>
                <a:effectLst/>
                <a:uLnTx/>
                <a:uFillTx/>
                <a:latin typeface="Arial"/>
                <a:ea typeface="+mn-ea"/>
                <a:cs typeface="Arial"/>
              </a:rPr>
              <a:t>,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4472C4">
                    <a:lumMod val="75000"/>
                  </a:srgbClr>
                </a:solidFill>
                <a:effectLst/>
                <a:uLnTx/>
                <a:uFillTx/>
                <a:latin typeface="Arial"/>
                <a:ea typeface="+mn-ea"/>
                <a:cs typeface="Arial"/>
              </a:rPr>
              <a:t>Model Deployment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0" cap="none" spc="0" normalizeH="0" baseline="0" noProof="0" dirty="0">
                <a:ln>
                  <a:noFill/>
                </a:ln>
                <a:solidFill>
                  <a:srgbClr val="4472C4">
                    <a:lumMod val="75000"/>
                  </a:srgbClr>
                </a:solidFill>
                <a:effectLst/>
                <a:uLnTx/>
                <a:uFillTx/>
                <a:latin typeface="Arial"/>
                <a:ea typeface="+mn-ea"/>
                <a:cs typeface="Arial"/>
              </a:rPr>
              <a:t>Model Validation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200" kern="0" dirty="0">
                <a:solidFill>
                  <a:srgbClr val="4472C4">
                    <a:lumMod val="75000"/>
                  </a:srgbClr>
                </a:solidFill>
                <a:latin typeface="Arial"/>
                <a:cs typeface="Arial"/>
              </a:rPr>
              <a:t>Model Retraining</a:t>
            </a:r>
            <a:endParaRPr kumimoji="0" lang="en-US" sz="1200" b="0" i="0" u="none" strike="noStrike" kern="0" cap="none" spc="0" normalizeH="0" baseline="0" noProof="0" dirty="0">
              <a:ln>
                <a:noFill/>
              </a:ln>
              <a:solidFill>
                <a:srgbClr val="4472C4">
                  <a:lumMod val="75000"/>
                </a:srgbClr>
              </a:solidFill>
              <a:effectLst/>
              <a:uLnTx/>
              <a:uFillTx/>
              <a:latin typeface="Arial"/>
              <a:ea typeface="+mn-ea"/>
              <a:cs typeface="Arial"/>
            </a:endParaRPr>
          </a:p>
        </p:txBody>
      </p:sp>
      <p:sp>
        <p:nvSpPr>
          <p:cNvPr id="134" name="Rounded Rectangle 133">
            <a:extLst>
              <a:ext uri="{FF2B5EF4-FFF2-40B4-BE49-F238E27FC236}">
                <a16:creationId xmlns:a16="http://schemas.microsoft.com/office/drawing/2014/main" id="{95B43B97-43E6-8E4F-8F97-7CDD6FDBB1C7}"/>
              </a:ext>
            </a:extLst>
          </p:cNvPr>
          <p:cNvSpPr/>
          <p:nvPr/>
        </p:nvSpPr>
        <p:spPr>
          <a:xfrm>
            <a:off x="8104503" y="4267201"/>
            <a:ext cx="1798346" cy="1074922"/>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lumMod val="75000"/>
                  </a:srgbClr>
                </a:solidFill>
                <a:effectLst/>
                <a:uLnTx/>
                <a:uFillTx/>
                <a:latin typeface="Arial"/>
                <a:ea typeface="+mn-ea"/>
                <a:cs typeface="Arial"/>
              </a:rPr>
              <a:t>PROD Env</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4472C4">
                  <a:lumMod val="75000"/>
                </a:srgbClr>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dirty="0">
                <a:ln>
                  <a:noFill/>
                </a:ln>
                <a:solidFill>
                  <a:srgbClr val="4472C4">
                    <a:lumMod val="75000"/>
                  </a:srgbClr>
                </a:solidFill>
                <a:effectLst/>
                <a:uLnTx/>
                <a:uFillTx/>
                <a:latin typeface="Arial"/>
                <a:ea typeface="+mn-ea"/>
                <a:cs typeface="Arial"/>
              </a:rPr>
              <a:t>Model Deployment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dirty="0">
                <a:ln>
                  <a:noFill/>
                </a:ln>
                <a:solidFill>
                  <a:srgbClr val="4472C4">
                    <a:lumMod val="75000"/>
                  </a:srgbClr>
                </a:solidFill>
                <a:effectLst/>
                <a:uLnTx/>
                <a:uFillTx/>
                <a:latin typeface="Arial"/>
                <a:ea typeface="+mn-ea"/>
                <a:cs typeface="Arial"/>
              </a:rPr>
              <a:t>Scoring</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200" b="0" i="0" u="none" strike="noStrike" kern="1200" cap="none" spc="0" normalizeH="0" baseline="0" noProof="0" dirty="0">
                <a:ln>
                  <a:noFill/>
                </a:ln>
                <a:solidFill>
                  <a:srgbClr val="4472C4">
                    <a:lumMod val="75000"/>
                  </a:srgbClr>
                </a:solidFill>
                <a:effectLst/>
                <a:uLnTx/>
                <a:uFillTx/>
                <a:latin typeface="Arial"/>
                <a:ea typeface="+mn-ea"/>
                <a:cs typeface="Arial"/>
              </a:rPr>
              <a:t>Model Monitoring</a:t>
            </a:r>
          </a:p>
        </p:txBody>
      </p:sp>
      <p:sp>
        <p:nvSpPr>
          <p:cNvPr id="156" name="Rectangle 155">
            <a:extLst>
              <a:ext uri="{FF2B5EF4-FFF2-40B4-BE49-F238E27FC236}">
                <a16:creationId xmlns:a16="http://schemas.microsoft.com/office/drawing/2014/main" id="{7D677576-ABD7-494E-A970-3DBF8A05FEAC}"/>
              </a:ext>
            </a:extLst>
          </p:cNvPr>
          <p:cNvSpPr/>
          <p:nvPr/>
        </p:nvSpPr>
        <p:spPr>
          <a:xfrm>
            <a:off x="9729130" y="1442851"/>
            <a:ext cx="1581237" cy="3138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Scientist</a:t>
            </a:r>
          </a:p>
        </p:txBody>
      </p:sp>
      <p:sp>
        <p:nvSpPr>
          <p:cNvPr id="180" name="Rectangle 179">
            <a:extLst>
              <a:ext uri="{FF2B5EF4-FFF2-40B4-BE49-F238E27FC236}">
                <a16:creationId xmlns:a16="http://schemas.microsoft.com/office/drawing/2014/main" id="{35BFA5E6-3A34-8548-9813-13D0FAF896C7}"/>
              </a:ext>
            </a:extLst>
          </p:cNvPr>
          <p:cNvSpPr/>
          <p:nvPr/>
        </p:nvSpPr>
        <p:spPr>
          <a:xfrm>
            <a:off x="9749576" y="1893353"/>
            <a:ext cx="1581237" cy="3138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Steward</a:t>
            </a:r>
          </a:p>
        </p:txBody>
      </p:sp>
      <p:sp>
        <p:nvSpPr>
          <p:cNvPr id="197" name="Rectangle 196">
            <a:extLst>
              <a:ext uri="{FF2B5EF4-FFF2-40B4-BE49-F238E27FC236}">
                <a16:creationId xmlns:a16="http://schemas.microsoft.com/office/drawing/2014/main" id="{AA6E4B1C-2F76-E142-93DA-EFFFB43D3F7A}"/>
              </a:ext>
            </a:extLst>
          </p:cNvPr>
          <p:cNvSpPr/>
          <p:nvPr/>
        </p:nvSpPr>
        <p:spPr>
          <a:xfrm>
            <a:off x="9751629" y="2389862"/>
            <a:ext cx="1581237" cy="3138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Engineer</a:t>
            </a:r>
          </a:p>
        </p:txBody>
      </p:sp>
      <p:cxnSp>
        <p:nvCxnSpPr>
          <p:cNvPr id="6" name="Straight Arrow Connector 5">
            <a:extLst>
              <a:ext uri="{FF2B5EF4-FFF2-40B4-BE49-F238E27FC236}">
                <a16:creationId xmlns:a16="http://schemas.microsoft.com/office/drawing/2014/main" id="{36539D0F-F0A0-9F43-9E6F-9A459E9875B0}"/>
              </a:ext>
            </a:extLst>
          </p:cNvPr>
          <p:cNvCxnSpPr>
            <a:cxnSpLocks/>
            <a:stCxn id="4" idx="3"/>
          </p:cNvCxnSpPr>
          <p:nvPr/>
        </p:nvCxnSpPr>
        <p:spPr>
          <a:xfrm>
            <a:off x="1346128" y="3341926"/>
            <a:ext cx="5978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A5BA810-9263-5947-AB13-DB90F7F81A8E}"/>
              </a:ext>
            </a:extLst>
          </p:cNvPr>
          <p:cNvCxnSpPr>
            <a:cxnSpLocks/>
          </p:cNvCxnSpPr>
          <p:nvPr/>
        </p:nvCxnSpPr>
        <p:spPr>
          <a:xfrm>
            <a:off x="4943951" y="1253131"/>
            <a:ext cx="0" cy="239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10E4D1C1-B18B-674E-BF32-71667F1D83B6}"/>
              </a:ext>
            </a:extLst>
          </p:cNvPr>
          <p:cNvCxnSpPr>
            <a:cxnSpLocks/>
          </p:cNvCxnSpPr>
          <p:nvPr/>
        </p:nvCxnSpPr>
        <p:spPr>
          <a:xfrm>
            <a:off x="6334852" y="1253131"/>
            <a:ext cx="0" cy="239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A4D98C1-7A31-FD41-8643-4E8A6BE1DD0A}"/>
              </a:ext>
            </a:extLst>
          </p:cNvPr>
          <p:cNvCxnSpPr>
            <a:cxnSpLocks/>
          </p:cNvCxnSpPr>
          <p:nvPr/>
        </p:nvCxnSpPr>
        <p:spPr>
          <a:xfrm>
            <a:off x="7837714" y="1660906"/>
            <a:ext cx="321115" cy="368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CEB53EB5-372A-EB4A-B2AE-DE294F29FFA0}"/>
              </a:ext>
            </a:extLst>
          </p:cNvPr>
          <p:cNvCxnSpPr>
            <a:cxnSpLocks/>
          </p:cNvCxnSpPr>
          <p:nvPr/>
        </p:nvCxnSpPr>
        <p:spPr>
          <a:xfrm>
            <a:off x="7832257" y="3501514"/>
            <a:ext cx="321115" cy="3686"/>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660389A1-61F7-D542-9337-0E55D9BF20EC}"/>
              </a:ext>
            </a:extLst>
          </p:cNvPr>
          <p:cNvCxnSpPr>
            <a:cxnSpLocks/>
          </p:cNvCxnSpPr>
          <p:nvPr/>
        </p:nvCxnSpPr>
        <p:spPr>
          <a:xfrm>
            <a:off x="7816156" y="4683589"/>
            <a:ext cx="321115" cy="368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E5DAEAA-2703-C649-82A5-E5973B3C1F51}"/>
              </a:ext>
            </a:extLst>
          </p:cNvPr>
          <p:cNvSpPr/>
          <p:nvPr/>
        </p:nvSpPr>
        <p:spPr>
          <a:xfrm>
            <a:off x="9749576" y="3052949"/>
            <a:ext cx="1581237" cy="3138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Engineer</a:t>
            </a:r>
          </a:p>
        </p:txBody>
      </p:sp>
      <p:sp>
        <p:nvSpPr>
          <p:cNvPr id="226" name="Rectangle 225">
            <a:extLst>
              <a:ext uri="{FF2B5EF4-FFF2-40B4-BE49-F238E27FC236}">
                <a16:creationId xmlns:a16="http://schemas.microsoft.com/office/drawing/2014/main" id="{144B7891-3AB6-2D49-8304-EBB91B92959C}"/>
              </a:ext>
            </a:extLst>
          </p:cNvPr>
          <p:cNvSpPr/>
          <p:nvPr/>
        </p:nvSpPr>
        <p:spPr>
          <a:xfrm>
            <a:off x="9737102" y="3609495"/>
            <a:ext cx="1581237" cy="3138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Scientist</a:t>
            </a:r>
          </a:p>
        </p:txBody>
      </p:sp>
      <p:sp>
        <p:nvSpPr>
          <p:cNvPr id="227" name="Rectangle 226">
            <a:extLst>
              <a:ext uri="{FF2B5EF4-FFF2-40B4-BE49-F238E27FC236}">
                <a16:creationId xmlns:a16="http://schemas.microsoft.com/office/drawing/2014/main" id="{00B52324-FFD9-D248-BC19-7ECDD9A57C05}"/>
              </a:ext>
            </a:extLst>
          </p:cNvPr>
          <p:cNvSpPr/>
          <p:nvPr/>
        </p:nvSpPr>
        <p:spPr>
          <a:xfrm>
            <a:off x="9741604" y="4512193"/>
            <a:ext cx="1581237" cy="3138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Engineer</a:t>
            </a:r>
          </a:p>
        </p:txBody>
      </p:sp>
      <p:sp>
        <p:nvSpPr>
          <p:cNvPr id="228" name="Rectangle 227">
            <a:extLst>
              <a:ext uri="{FF2B5EF4-FFF2-40B4-BE49-F238E27FC236}">
                <a16:creationId xmlns:a16="http://schemas.microsoft.com/office/drawing/2014/main" id="{9713CDF8-325D-E245-9030-1F50D8A02DA1}"/>
              </a:ext>
            </a:extLst>
          </p:cNvPr>
          <p:cNvSpPr/>
          <p:nvPr/>
        </p:nvSpPr>
        <p:spPr>
          <a:xfrm>
            <a:off x="9729130" y="4977298"/>
            <a:ext cx="1581237" cy="31383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Scientist</a:t>
            </a:r>
          </a:p>
        </p:txBody>
      </p:sp>
      <p:sp>
        <p:nvSpPr>
          <p:cNvPr id="44" name="Rectangle 43">
            <a:extLst>
              <a:ext uri="{FF2B5EF4-FFF2-40B4-BE49-F238E27FC236}">
                <a16:creationId xmlns:a16="http://schemas.microsoft.com/office/drawing/2014/main" id="{F997E392-945A-044A-BFDD-C77B8A965891}"/>
              </a:ext>
            </a:extLst>
          </p:cNvPr>
          <p:cNvSpPr/>
          <p:nvPr/>
        </p:nvSpPr>
        <p:spPr>
          <a:xfrm>
            <a:off x="2751014" y="1469574"/>
            <a:ext cx="1962224" cy="35922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(WOS)</a:t>
            </a:r>
          </a:p>
        </p:txBody>
      </p:sp>
      <p:sp>
        <p:nvSpPr>
          <p:cNvPr id="46" name="Rectangle 45">
            <a:extLst>
              <a:ext uri="{FF2B5EF4-FFF2-40B4-BE49-F238E27FC236}">
                <a16:creationId xmlns:a16="http://schemas.microsoft.com/office/drawing/2014/main" id="{18835B98-2454-FE47-8B92-8CDAB744AE1D}"/>
              </a:ext>
            </a:extLst>
          </p:cNvPr>
          <p:cNvSpPr/>
          <p:nvPr/>
        </p:nvSpPr>
        <p:spPr>
          <a:xfrm>
            <a:off x="4164997" y="3682397"/>
            <a:ext cx="1410895" cy="32539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Notebooks</a:t>
            </a:r>
          </a:p>
        </p:txBody>
      </p:sp>
      <p:sp>
        <p:nvSpPr>
          <p:cNvPr id="47" name="Rectangle 46">
            <a:extLst>
              <a:ext uri="{FF2B5EF4-FFF2-40B4-BE49-F238E27FC236}">
                <a16:creationId xmlns:a16="http://schemas.microsoft.com/office/drawing/2014/main" id="{D3A453DB-E1EB-BD44-9AC4-6A045EB299C6}"/>
              </a:ext>
            </a:extLst>
          </p:cNvPr>
          <p:cNvSpPr/>
          <p:nvPr/>
        </p:nvSpPr>
        <p:spPr>
          <a:xfrm>
            <a:off x="2918896" y="3688389"/>
            <a:ext cx="1147740" cy="3253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Refinery</a:t>
            </a:r>
          </a:p>
        </p:txBody>
      </p:sp>
      <p:sp>
        <p:nvSpPr>
          <p:cNvPr id="48" name="Rectangle 47">
            <a:extLst>
              <a:ext uri="{FF2B5EF4-FFF2-40B4-BE49-F238E27FC236}">
                <a16:creationId xmlns:a16="http://schemas.microsoft.com/office/drawing/2014/main" id="{3866D059-4BC3-C248-BCCA-7926A73B428B}"/>
              </a:ext>
            </a:extLst>
          </p:cNvPr>
          <p:cNvSpPr/>
          <p:nvPr/>
        </p:nvSpPr>
        <p:spPr>
          <a:xfrm>
            <a:off x="5653216" y="3657769"/>
            <a:ext cx="1166887" cy="3331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Modeler</a:t>
            </a:r>
          </a:p>
        </p:txBody>
      </p:sp>
      <p:cxnSp>
        <p:nvCxnSpPr>
          <p:cNvPr id="43" name="Straight Arrow Connector 42">
            <a:extLst>
              <a:ext uri="{FF2B5EF4-FFF2-40B4-BE49-F238E27FC236}">
                <a16:creationId xmlns:a16="http://schemas.microsoft.com/office/drawing/2014/main" id="{8E92B0EE-EB18-6141-9072-CA4E7A9B47FF}"/>
              </a:ext>
            </a:extLst>
          </p:cNvPr>
          <p:cNvCxnSpPr>
            <a:cxnSpLocks/>
          </p:cNvCxnSpPr>
          <p:nvPr/>
        </p:nvCxnSpPr>
        <p:spPr>
          <a:xfrm>
            <a:off x="1447800" y="2406274"/>
            <a:ext cx="4963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ACD2873-8FD2-7142-A639-56CF0A5152B1}"/>
              </a:ext>
            </a:extLst>
          </p:cNvPr>
          <p:cNvCxnSpPr>
            <a:cxnSpLocks/>
          </p:cNvCxnSpPr>
          <p:nvPr/>
        </p:nvCxnSpPr>
        <p:spPr>
          <a:xfrm>
            <a:off x="1447800" y="4283174"/>
            <a:ext cx="4963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7DF665A-1EC9-4249-91F5-AE6FA058CFA0}"/>
              </a:ext>
            </a:extLst>
          </p:cNvPr>
          <p:cNvCxnSpPr/>
          <p:nvPr/>
        </p:nvCxnSpPr>
        <p:spPr>
          <a:xfrm>
            <a:off x="2590800" y="1295400"/>
            <a:ext cx="0" cy="4094341"/>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ADF3336-704F-A940-9474-5D0583F1C618}"/>
              </a:ext>
            </a:extLst>
          </p:cNvPr>
          <p:cNvCxnSpPr/>
          <p:nvPr/>
        </p:nvCxnSpPr>
        <p:spPr>
          <a:xfrm>
            <a:off x="7086600" y="1315859"/>
            <a:ext cx="0" cy="4094341"/>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260DADDC-1433-7A49-921D-CEF7C6AFF810}"/>
              </a:ext>
            </a:extLst>
          </p:cNvPr>
          <p:cNvSpPr txBox="1"/>
          <p:nvPr/>
        </p:nvSpPr>
        <p:spPr>
          <a:xfrm>
            <a:off x="8579412" y="5522744"/>
            <a:ext cx="3472920" cy="1200329"/>
          </a:xfrm>
          <a:prstGeom prst="rect">
            <a:avLst/>
          </a:prstGeom>
          <a:solidFill>
            <a:schemeClr val="accent1">
              <a:lumMod val="75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rgbClr val="FFFF00"/>
                </a:solidFill>
                <a:effectLst/>
                <a:uLnTx/>
                <a:uFillTx/>
                <a:latin typeface="IBM Plex Sans"/>
                <a:ea typeface="+mn-ea"/>
                <a:cs typeface="+mn-cs"/>
              </a:rPr>
              <a:t>WS – Watson Studio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rgbClr val="FFFF00"/>
                </a:solidFill>
                <a:effectLst/>
                <a:uLnTx/>
                <a:uFillTx/>
                <a:latin typeface="IBM Plex Sans"/>
                <a:ea typeface="+mn-ea"/>
                <a:cs typeface="+mn-cs"/>
              </a:rPr>
              <a:t>WML – Watson Machine Learning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rgbClr val="FFFF00"/>
                </a:solidFill>
                <a:effectLst/>
                <a:uLnTx/>
                <a:uFillTx/>
                <a:latin typeface="IBM Plex Sans"/>
                <a:ea typeface="+mn-ea"/>
                <a:cs typeface="+mn-cs"/>
              </a:rPr>
              <a:t>WOS – Watson Open Scale</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dirty="0">
                <a:solidFill>
                  <a:srgbClr val="FFFF00"/>
                </a:solidFill>
                <a:latin typeface="IBM Plex Sans"/>
              </a:rPr>
              <a:t>WKC – Watson Knowledge Catalog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rgbClr val="FFFF00"/>
                </a:solidFill>
                <a:effectLst/>
                <a:uLnTx/>
                <a:uFillTx/>
                <a:latin typeface="IBM Plex Sans"/>
                <a:ea typeface="+mn-ea"/>
                <a:cs typeface="+mn-cs"/>
              </a:rPr>
              <a:t>DV – Data Virtualization</a:t>
            </a:r>
          </a:p>
          <a:p>
            <a:pPr algn="r" eaLnBrk="1" fontAlgn="auto" hangingPunct="1">
              <a:spcBef>
                <a:spcPts val="0"/>
              </a:spcBef>
              <a:spcAft>
                <a:spcPts val="0"/>
              </a:spcAft>
              <a:defRPr/>
            </a:pPr>
            <a:r>
              <a:rPr lang="en-US" sz="1200" b="1" dirty="0">
                <a:solidFill>
                  <a:srgbClr val="FFFF00"/>
                </a:solidFill>
                <a:latin typeface="IBM Plex Sans"/>
              </a:rPr>
              <a:t>CI/CD – Continuous Integration &amp;Deployment</a:t>
            </a:r>
          </a:p>
        </p:txBody>
      </p:sp>
      <p:cxnSp>
        <p:nvCxnSpPr>
          <p:cNvPr id="54" name="Straight Arrow Connector 53">
            <a:extLst>
              <a:ext uri="{FF2B5EF4-FFF2-40B4-BE49-F238E27FC236}">
                <a16:creationId xmlns:a16="http://schemas.microsoft.com/office/drawing/2014/main" id="{1AAFECAE-CD0C-C340-8279-2C271B5C6421}"/>
              </a:ext>
            </a:extLst>
          </p:cNvPr>
          <p:cNvCxnSpPr>
            <a:cxnSpLocks/>
          </p:cNvCxnSpPr>
          <p:nvPr/>
        </p:nvCxnSpPr>
        <p:spPr>
          <a:xfrm>
            <a:off x="3581400" y="1284429"/>
            <a:ext cx="0" cy="239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D0D84E4-10A1-CD4E-B51F-0D2C6228BEE6}"/>
              </a:ext>
            </a:extLst>
          </p:cNvPr>
          <p:cNvSpPr/>
          <p:nvPr/>
        </p:nvSpPr>
        <p:spPr bwMode="auto">
          <a:xfrm>
            <a:off x="1556708" y="5486400"/>
            <a:ext cx="6701858" cy="636509"/>
          </a:xfrm>
          <a:prstGeom prst="rect">
            <a:avLst/>
          </a:prstGeom>
          <a:solidFill>
            <a:srgbClr val="DA1E2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340" fontAlgn="base">
              <a:lnSpc>
                <a:spcPct val="90000"/>
              </a:lnSpc>
              <a:spcBef>
                <a:spcPct val="0"/>
              </a:spcBef>
              <a:spcAft>
                <a:spcPct val="0"/>
              </a:spcAft>
            </a:pPr>
            <a:endParaRPr lang="en-US" sz="2000">
              <a:solidFill>
                <a:srgbClr val="191919"/>
              </a:solidFill>
              <a:latin typeface="HelvNeue Light for IBM" pitchFamily="34" charset="0"/>
            </a:endParaRPr>
          </a:p>
        </p:txBody>
      </p:sp>
      <p:sp>
        <p:nvSpPr>
          <p:cNvPr id="59" name="Text Placeholder 2">
            <a:extLst>
              <a:ext uri="{FF2B5EF4-FFF2-40B4-BE49-F238E27FC236}">
                <a16:creationId xmlns:a16="http://schemas.microsoft.com/office/drawing/2014/main" id="{20E00490-0A2F-9A48-8C4F-C8CDE7C7A628}"/>
              </a:ext>
            </a:extLst>
          </p:cNvPr>
          <p:cNvSpPr txBox="1">
            <a:spLocks/>
          </p:cNvSpPr>
          <p:nvPr/>
        </p:nvSpPr>
        <p:spPr>
          <a:xfrm>
            <a:off x="1624770" y="5537069"/>
            <a:ext cx="2323877" cy="23860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914340">
              <a:buClr>
                <a:srgbClr val="FFFFFF"/>
              </a:buClr>
              <a:buNone/>
              <a:defRPr/>
            </a:pPr>
            <a:r>
              <a:rPr lang="en-US" sz="1050" kern="0" dirty="0">
                <a:solidFill>
                  <a:srgbClr val="FFFFFF"/>
                </a:solidFill>
              </a:rPr>
              <a:t>Open Hybrid Multicloud Platform</a:t>
            </a:r>
          </a:p>
        </p:txBody>
      </p:sp>
      <p:pic>
        <p:nvPicPr>
          <p:cNvPr id="60" name="Picture 59">
            <a:extLst>
              <a:ext uri="{FF2B5EF4-FFF2-40B4-BE49-F238E27FC236}">
                <a16:creationId xmlns:a16="http://schemas.microsoft.com/office/drawing/2014/main" id="{C04E0D30-9F70-9E4E-AA6C-88BF4B3204E6}"/>
              </a:ext>
            </a:extLst>
          </p:cNvPr>
          <p:cNvPicPr>
            <a:picLocks noChangeAspect="1"/>
          </p:cNvPicPr>
          <p:nvPr/>
        </p:nvPicPr>
        <p:blipFill>
          <a:blip r:embed="rId3"/>
          <a:stretch>
            <a:fillRect/>
          </a:stretch>
        </p:blipFill>
        <p:spPr>
          <a:xfrm>
            <a:off x="1624771" y="5830468"/>
            <a:ext cx="632321" cy="226940"/>
          </a:xfrm>
          <a:prstGeom prst="rect">
            <a:avLst/>
          </a:prstGeom>
        </p:spPr>
      </p:pic>
      <p:pic>
        <p:nvPicPr>
          <p:cNvPr id="61" name="Picture 60">
            <a:extLst>
              <a:ext uri="{FF2B5EF4-FFF2-40B4-BE49-F238E27FC236}">
                <a16:creationId xmlns:a16="http://schemas.microsoft.com/office/drawing/2014/main" id="{AD56A9DD-B6C6-9641-B811-FA20376BAD50}"/>
              </a:ext>
            </a:extLst>
          </p:cNvPr>
          <p:cNvPicPr>
            <a:picLocks noChangeAspect="1"/>
          </p:cNvPicPr>
          <p:nvPr/>
        </p:nvPicPr>
        <p:blipFill>
          <a:blip r:embed="rId4"/>
          <a:stretch>
            <a:fillRect/>
          </a:stretch>
        </p:blipFill>
        <p:spPr>
          <a:xfrm>
            <a:off x="2577946" y="5830468"/>
            <a:ext cx="914400" cy="224009"/>
          </a:xfrm>
          <a:prstGeom prst="rect">
            <a:avLst/>
          </a:prstGeom>
        </p:spPr>
      </p:pic>
      <p:sp>
        <p:nvSpPr>
          <p:cNvPr id="62" name="Rectangle 61">
            <a:extLst>
              <a:ext uri="{FF2B5EF4-FFF2-40B4-BE49-F238E27FC236}">
                <a16:creationId xmlns:a16="http://schemas.microsoft.com/office/drawing/2014/main" id="{0D6A0114-280A-4A49-A6E4-E3EB4C4BEC2F}"/>
              </a:ext>
            </a:extLst>
          </p:cNvPr>
          <p:cNvSpPr/>
          <p:nvPr/>
        </p:nvSpPr>
        <p:spPr bwMode="auto">
          <a:xfrm>
            <a:off x="1556709" y="6096000"/>
            <a:ext cx="6701849" cy="636509"/>
          </a:xfrm>
          <a:prstGeom prst="rect">
            <a:avLst/>
          </a:prstGeom>
          <a:solidFill>
            <a:srgbClr val="28282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340" fontAlgn="base">
              <a:lnSpc>
                <a:spcPct val="90000"/>
              </a:lnSpc>
              <a:spcBef>
                <a:spcPct val="0"/>
              </a:spcBef>
              <a:spcAft>
                <a:spcPct val="0"/>
              </a:spcAft>
            </a:pPr>
            <a:endParaRPr lang="en-US" sz="2000">
              <a:solidFill>
                <a:srgbClr val="191919"/>
              </a:solidFill>
              <a:latin typeface="HelvNeue Light for IBM" pitchFamily="34" charset="0"/>
            </a:endParaRPr>
          </a:p>
        </p:txBody>
      </p:sp>
      <p:cxnSp>
        <p:nvCxnSpPr>
          <p:cNvPr id="63" name="Straight Connector 62">
            <a:extLst>
              <a:ext uri="{FF2B5EF4-FFF2-40B4-BE49-F238E27FC236}">
                <a16:creationId xmlns:a16="http://schemas.microsoft.com/office/drawing/2014/main" id="{3F529EF6-1648-5C4C-A160-D3A792BC7382}"/>
              </a:ext>
            </a:extLst>
          </p:cNvPr>
          <p:cNvCxnSpPr>
            <a:cxnSpLocks/>
          </p:cNvCxnSpPr>
          <p:nvPr/>
        </p:nvCxnSpPr>
        <p:spPr bwMode="auto">
          <a:xfrm>
            <a:off x="6343758" y="6096000"/>
            <a:ext cx="0" cy="63650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C5FD73C4-F7A4-814A-92E1-89DEDF76BA42}"/>
              </a:ext>
            </a:extLst>
          </p:cNvPr>
          <p:cNvCxnSpPr>
            <a:cxnSpLocks/>
          </p:cNvCxnSpPr>
          <p:nvPr/>
        </p:nvCxnSpPr>
        <p:spPr bwMode="auto">
          <a:xfrm>
            <a:off x="5386348" y="6096000"/>
            <a:ext cx="0" cy="63650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89A961D-04C4-4D46-8AB6-8D790C0B3F95}"/>
              </a:ext>
            </a:extLst>
          </p:cNvPr>
          <p:cNvCxnSpPr>
            <a:cxnSpLocks/>
          </p:cNvCxnSpPr>
          <p:nvPr/>
        </p:nvCxnSpPr>
        <p:spPr bwMode="auto">
          <a:xfrm>
            <a:off x="2514118" y="6096000"/>
            <a:ext cx="0" cy="63650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01B4E0DC-86CC-2B44-8033-17B61E65FC7A}"/>
              </a:ext>
            </a:extLst>
          </p:cNvPr>
          <p:cNvCxnSpPr>
            <a:cxnSpLocks/>
          </p:cNvCxnSpPr>
          <p:nvPr/>
        </p:nvCxnSpPr>
        <p:spPr bwMode="auto">
          <a:xfrm>
            <a:off x="8258580" y="6096000"/>
            <a:ext cx="0" cy="63650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A27B365-18FF-6F4A-87B0-35FFF4E1DB9C}"/>
              </a:ext>
            </a:extLst>
          </p:cNvPr>
          <p:cNvCxnSpPr>
            <a:cxnSpLocks/>
          </p:cNvCxnSpPr>
          <p:nvPr/>
        </p:nvCxnSpPr>
        <p:spPr bwMode="auto">
          <a:xfrm>
            <a:off x="1556708" y="6096000"/>
            <a:ext cx="0" cy="63650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475DF495-7C5C-8B4F-9F5D-2B0CEFDC3D75}"/>
              </a:ext>
            </a:extLst>
          </p:cNvPr>
          <p:cNvCxnSpPr>
            <a:cxnSpLocks/>
          </p:cNvCxnSpPr>
          <p:nvPr/>
        </p:nvCxnSpPr>
        <p:spPr bwMode="auto">
          <a:xfrm>
            <a:off x="4428938" y="6096000"/>
            <a:ext cx="0" cy="63650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9" name="Text Placeholder 2">
            <a:extLst>
              <a:ext uri="{FF2B5EF4-FFF2-40B4-BE49-F238E27FC236}">
                <a16:creationId xmlns:a16="http://schemas.microsoft.com/office/drawing/2014/main" id="{144BBE40-5DD4-124D-A0BF-202FF21230F2}"/>
              </a:ext>
            </a:extLst>
          </p:cNvPr>
          <p:cNvSpPr txBox="1">
            <a:spLocks/>
          </p:cNvSpPr>
          <p:nvPr/>
        </p:nvSpPr>
        <p:spPr>
          <a:xfrm>
            <a:off x="1630414" y="6161742"/>
            <a:ext cx="594250" cy="23468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914340">
              <a:buClr>
                <a:srgbClr val="FFFFFF"/>
              </a:buClr>
              <a:buNone/>
              <a:defRPr/>
            </a:pPr>
            <a:r>
              <a:rPr lang="en-US" sz="750" kern="0">
                <a:solidFill>
                  <a:srgbClr val="FFFFFF"/>
                </a:solidFill>
              </a:rPr>
              <a:t>IBM public</a:t>
            </a:r>
            <a:br>
              <a:rPr lang="en-US" sz="750" kern="0">
                <a:solidFill>
                  <a:srgbClr val="FFFFFF"/>
                </a:solidFill>
              </a:rPr>
            </a:br>
            <a:r>
              <a:rPr lang="en-US" sz="750" kern="0">
                <a:solidFill>
                  <a:srgbClr val="FFFFFF"/>
                </a:solidFill>
              </a:rPr>
              <a:t>cloud</a:t>
            </a:r>
          </a:p>
        </p:txBody>
      </p:sp>
      <p:cxnSp>
        <p:nvCxnSpPr>
          <p:cNvPr id="70" name="Straight Connector 69">
            <a:extLst>
              <a:ext uri="{FF2B5EF4-FFF2-40B4-BE49-F238E27FC236}">
                <a16:creationId xmlns:a16="http://schemas.microsoft.com/office/drawing/2014/main" id="{4C32869A-5A1D-D447-974B-B3CB8BC8F088}"/>
              </a:ext>
            </a:extLst>
          </p:cNvPr>
          <p:cNvCxnSpPr>
            <a:cxnSpLocks/>
          </p:cNvCxnSpPr>
          <p:nvPr/>
        </p:nvCxnSpPr>
        <p:spPr bwMode="auto">
          <a:xfrm>
            <a:off x="7301168" y="6096000"/>
            <a:ext cx="0" cy="63650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83BFFE45-F03B-4944-9D50-D82511A831D2}"/>
              </a:ext>
            </a:extLst>
          </p:cNvPr>
          <p:cNvCxnSpPr>
            <a:cxnSpLocks/>
          </p:cNvCxnSpPr>
          <p:nvPr/>
        </p:nvCxnSpPr>
        <p:spPr bwMode="auto">
          <a:xfrm>
            <a:off x="3471528" y="6096000"/>
            <a:ext cx="0" cy="63650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2" name="Text Placeholder 2">
            <a:extLst>
              <a:ext uri="{FF2B5EF4-FFF2-40B4-BE49-F238E27FC236}">
                <a16:creationId xmlns:a16="http://schemas.microsoft.com/office/drawing/2014/main" id="{B4E83A0F-388E-DC44-9A86-21D822501946}"/>
              </a:ext>
            </a:extLst>
          </p:cNvPr>
          <p:cNvSpPr txBox="1">
            <a:spLocks/>
          </p:cNvSpPr>
          <p:nvPr/>
        </p:nvSpPr>
        <p:spPr>
          <a:xfrm>
            <a:off x="2577946" y="6161742"/>
            <a:ext cx="594250" cy="23468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914340">
              <a:buClr>
                <a:srgbClr val="FFFFFF"/>
              </a:buClr>
              <a:buNone/>
              <a:defRPr/>
            </a:pPr>
            <a:r>
              <a:rPr lang="en-US" sz="750" kern="0">
                <a:solidFill>
                  <a:srgbClr val="FFFFFF"/>
                </a:solidFill>
              </a:rPr>
              <a:t>AWS</a:t>
            </a:r>
          </a:p>
        </p:txBody>
      </p:sp>
      <p:sp>
        <p:nvSpPr>
          <p:cNvPr id="73" name="Text Placeholder 2">
            <a:extLst>
              <a:ext uri="{FF2B5EF4-FFF2-40B4-BE49-F238E27FC236}">
                <a16:creationId xmlns:a16="http://schemas.microsoft.com/office/drawing/2014/main" id="{9D5EA9F0-DD73-5547-9BB9-9F6F8982520F}"/>
              </a:ext>
            </a:extLst>
          </p:cNvPr>
          <p:cNvSpPr txBox="1">
            <a:spLocks/>
          </p:cNvSpPr>
          <p:nvPr/>
        </p:nvSpPr>
        <p:spPr>
          <a:xfrm>
            <a:off x="3535357" y="6161742"/>
            <a:ext cx="594250" cy="23468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914340">
              <a:buClr>
                <a:srgbClr val="FFFFFF"/>
              </a:buClr>
              <a:buNone/>
              <a:defRPr/>
            </a:pPr>
            <a:r>
              <a:rPr lang="en-US" sz="750" kern="0">
                <a:solidFill>
                  <a:srgbClr val="FFFFFF"/>
                </a:solidFill>
              </a:rPr>
              <a:t>Microsoft</a:t>
            </a:r>
            <a:br>
              <a:rPr lang="en-US" sz="750" kern="0">
                <a:solidFill>
                  <a:srgbClr val="FFFFFF"/>
                </a:solidFill>
              </a:rPr>
            </a:br>
            <a:r>
              <a:rPr lang="en-US" sz="750" kern="0">
                <a:solidFill>
                  <a:srgbClr val="FFFFFF"/>
                </a:solidFill>
              </a:rPr>
              <a:t>Azure</a:t>
            </a:r>
          </a:p>
        </p:txBody>
      </p:sp>
      <p:sp>
        <p:nvSpPr>
          <p:cNvPr id="74" name="Text Placeholder 2">
            <a:extLst>
              <a:ext uri="{FF2B5EF4-FFF2-40B4-BE49-F238E27FC236}">
                <a16:creationId xmlns:a16="http://schemas.microsoft.com/office/drawing/2014/main" id="{14E1E5B8-5464-0E47-8F6A-ED5E4C7D392A}"/>
              </a:ext>
            </a:extLst>
          </p:cNvPr>
          <p:cNvSpPr txBox="1">
            <a:spLocks/>
          </p:cNvSpPr>
          <p:nvPr/>
        </p:nvSpPr>
        <p:spPr>
          <a:xfrm>
            <a:off x="4500583" y="6161742"/>
            <a:ext cx="594250" cy="23468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914340">
              <a:buClr>
                <a:srgbClr val="FFFFFF"/>
              </a:buClr>
              <a:buNone/>
              <a:defRPr/>
            </a:pPr>
            <a:r>
              <a:rPr lang="en-US" sz="750" kern="0">
                <a:solidFill>
                  <a:srgbClr val="FFFFFF"/>
                </a:solidFill>
              </a:rPr>
              <a:t>Google</a:t>
            </a:r>
            <a:br>
              <a:rPr lang="en-US" sz="750" kern="0">
                <a:solidFill>
                  <a:srgbClr val="FFFFFF"/>
                </a:solidFill>
              </a:rPr>
            </a:br>
            <a:r>
              <a:rPr lang="en-US" sz="750" kern="0">
                <a:solidFill>
                  <a:srgbClr val="FFFFFF"/>
                </a:solidFill>
              </a:rPr>
              <a:t>Cloud</a:t>
            </a:r>
          </a:p>
        </p:txBody>
      </p:sp>
      <p:sp>
        <p:nvSpPr>
          <p:cNvPr id="75" name="Text Placeholder 2">
            <a:extLst>
              <a:ext uri="{FF2B5EF4-FFF2-40B4-BE49-F238E27FC236}">
                <a16:creationId xmlns:a16="http://schemas.microsoft.com/office/drawing/2014/main" id="{5BF3CA9D-6A34-FD4D-89C1-CB134BE80CCF}"/>
              </a:ext>
            </a:extLst>
          </p:cNvPr>
          <p:cNvSpPr txBox="1">
            <a:spLocks/>
          </p:cNvSpPr>
          <p:nvPr/>
        </p:nvSpPr>
        <p:spPr>
          <a:xfrm>
            <a:off x="7471069" y="6161742"/>
            <a:ext cx="594250" cy="23468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914340">
              <a:buClr>
                <a:srgbClr val="FFFFFF"/>
              </a:buClr>
              <a:buNone/>
              <a:defRPr/>
            </a:pPr>
            <a:r>
              <a:rPr lang="en-US" sz="750" kern="0" dirty="0">
                <a:solidFill>
                  <a:srgbClr val="FFFFFF"/>
                </a:solidFill>
              </a:rPr>
              <a:t>Endpoints</a:t>
            </a:r>
          </a:p>
        </p:txBody>
      </p:sp>
      <p:sp>
        <p:nvSpPr>
          <p:cNvPr id="76" name="Text Placeholder 2">
            <a:extLst>
              <a:ext uri="{FF2B5EF4-FFF2-40B4-BE49-F238E27FC236}">
                <a16:creationId xmlns:a16="http://schemas.microsoft.com/office/drawing/2014/main" id="{B2B07937-0A05-7C44-9641-78FF7AB25604}"/>
              </a:ext>
            </a:extLst>
          </p:cNvPr>
          <p:cNvSpPr txBox="1">
            <a:spLocks/>
          </p:cNvSpPr>
          <p:nvPr/>
        </p:nvSpPr>
        <p:spPr>
          <a:xfrm>
            <a:off x="5486803" y="6161742"/>
            <a:ext cx="594250" cy="23468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914340">
              <a:buClr>
                <a:srgbClr val="FFFFFF"/>
              </a:buClr>
              <a:buNone/>
              <a:defRPr/>
            </a:pPr>
            <a:r>
              <a:rPr lang="en-US" sz="750" kern="0" dirty="0">
                <a:solidFill>
                  <a:srgbClr val="FFFFFF"/>
                </a:solidFill>
              </a:rPr>
              <a:t>Private</a:t>
            </a:r>
          </a:p>
        </p:txBody>
      </p:sp>
      <p:sp>
        <p:nvSpPr>
          <p:cNvPr id="77" name="Text Placeholder 2">
            <a:extLst>
              <a:ext uri="{FF2B5EF4-FFF2-40B4-BE49-F238E27FC236}">
                <a16:creationId xmlns:a16="http://schemas.microsoft.com/office/drawing/2014/main" id="{212FA8C5-3661-A84E-B16B-74E37BB5F597}"/>
              </a:ext>
            </a:extLst>
          </p:cNvPr>
          <p:cNvSpPr txBox="1">
            <a:spLocks/>
          </p:cNvSpPr>
          <p:nvPr/>
        </p:nvSpPr>
        <p:spPr>
          <a:xfrm>
            <a:off x="6394024" y="6157808"/>
            <a:ext cx="784019" cy="50970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914355">
              <a:spcBef>
                <a:spcPts val="0"/>
              </a:spcBef>
              <a:buClr>
                <a:srgbClr val="FFFFFF"/>
              </a:buClr>
              <a:buNone/>
              <a:defRPr/>
            </a:pPr>
            <a:r>
              <a:rPr lang="en-US" sz="750" kern="0" dirty="0">
                <a:solidFill>
                  <a:srgbClr val="FFFFFF"/>
                </a:solidFill>
              </a:rPr>
              <a:t>IBM </a:t>
            </a:r>
            <a:r>
              <a:rPr lang="en-US" sz="750" b="1" kern="0" dirty="0">
                <a:solidFill>
                  <a:srgbClr val="FFFFFF"/>
                </a:solidFill>
              </a:rPr>
              <a:t>Z</a:t>
            </a:r>
            <a:br>
              <a:rPr lang="en-US" sz="750" kern="0" dirty="0">
                <a:solidFill>
                  <a:srgbClr val="FFFFFF"/>
                </a:solidFill>
              </a:rPr>
            </a:br>
            <a:r>
              <a:rPr lang="en-US" sz="750" kern="0" dirty="0">
                <a:solidFill>
                  <a:srgbClr val="FFFFFF"/>
                </a:solidFill>
              </a:rPr>
              <a:t>IBM </a:t>
            </a:r>
            <a:r>
              <a:rPr lang="en-US" sz="750" b="1" kern="0" dirty="0">
                <a:solidFill>
                  <a:srgbClr val="FFFFFF"/>
                </a:solidFill>
              </a:rPr>
              <a:t>LinuxOne</a:t>
            </a:r>
            <a:br>
              <a:rPr lang="en-US" sz="750" kern="0" dirty="0">
                <a:solidFill>
                  <a:srgbClr val="FFFFFF"/>
                </a:solidFill>
              </a:rPr>
            </a:br>
            <a:r>
              <a:rPr lang="en-US" sz="750" kern="0" dirty="0">
                <a:solidFill>
                  <a:srgbClr val="FFFFFF"/>
                </a:solidFill>
              </a:rPr>
              <a:t>IBM </a:t>
            </a:r>
            <a:r>
              <a:rPr lang="en-US" sz="750" b="1" kern="0" dirty="0">
                <a:solidFill>
                  <a:srgbClr val="FFFFFF"/>
                </a:solidFill>
              </a:rPr>
              <a:t>Power</a:t>
            </a:r>
            <a:endParaRPr lang="en-US" sz="750" kern="0" dirty="0">
              <a:solidFill>
                <a:srgbClr val="FFFFFF"/>
              </a:solidFill>
            </a:endParaRPr>
          </a:p>
          <a:p>
            <a:pPr marL="0" lvl="1" indent="0" defTabSz="914355">
              <a:spcBef>
                <a:spcPts val="0"/>
              </a:spcBef>
              <a:buClr>
                <a:srgbClr val="FFFFFF"/>
              </a:buClr>
              <a:buNone/>
              <a:defRPr/>
            </a:pPr>
            <a:r>
              <a:rPr lang="en-US" sz="750" kern="0" dirty="0">
                <a:solidFill>
                  <a:srgbClr val="FFFFFF"/>
                </a:solidFill>
              </a:rPr>
              <a:t>IBM </a:t>
            </a:r>
            <a:r>
              <a:rPr lang="en-US" sz="750" b="1" kern="0" dirty="0">
                <a:solidFill>
                  <a:srgbClr val="FFFFFF"/>
                </a:solidFill>
              </a:rPr>
              <a:t>Storage</a:t>
            </a:r>
          </a:p>
        </p:txBody>
      </p:sp>
      <p:pic>
        <p:nvPicPr>
          <p:cNvPr id="79" name="Picture 78">
            <a:extLst>
              <a:ext uri="{FF2B5EF4-FFF2-40B4-BE49-F238E27FC236}">
                <a16:creationId xmlns:a16="http://schemas.microsoft.com/office/drawing/2014/main" id="{847F710B-A922-5D48-A170-773322A4D1B8}"/>
              </a:ext>
            </a:extLst>
          </p:cNvPr>
          <p:cNvPicPr>
            <a:picLocks noChangeAspect="1"/>
          </p:cNvPicPr>
          <p:nvPr/>
        </p:nvPicPr>
        <p:blipFill rotWithShape="1">
          <a:blip r:embed="rId5"/>
          <a:srcRect l="13216" t="15099" r="12957" b="16666"/>
          <a:stretch/>
        </p:blipFill>
        <p:spPr>
          <a:xfrm>
            <a:off x="1595746" y="6474619"/>
            <a:ext cx="255820" cy="230454"/>
          </a:xfrm>
          <a:prstGeom prst="rect">
            <a:avLst/>
          </a:prstGeom>
        </p:spPr>
      </p:pic>
      <p:pic>
        <p:nvPicPr>
          <p:cNvPr id="80" name="Picture 79">
            <a:extLst>
              <a:ext uri="{FF2B5EF4-FFF2-40B4-BE49-F238E27FC236}">
                <a16:creationId xmlns:a16="http://schemas.microsoft.com/office/drawing/2014/main" id="{1FC72694-BF33-894D-B71E-BF19013CA025}"/>
              </a:ext>
            </a:extLst>
          </p:cNvPr>
          <p:cNvPicPr>
            <a:picLocks noChangeAspect="1"/>
          </p:cNvPicPr>
          <p:nvPr/>
        </p:nvPicPr>
        <p:blipFill>
          <a:blip r:embed="rId6"/>
          <a:stretch>
            <a:fillRect/>
          </a:stretch>
        </p:blipFill>
        <p:spPr>
          <a:xfrm>
            <a:off x="7471070" y="6514003"/>
            <a:ext cx="157442" cy="157442"/>
          </a:xfrm>
          <a:prstGeom prst="rect">
            <a:avLst/>
          </a:prstGeom>
        </p:spPr>
      </p:pic>
      <p:pic>
        <p:nvPicPr>
          <p:cNvPr id="82" name="Picture 81">
            <a:extLst>
              <a:ext uri="{FF2B5EF4-FFF2-40B4-BE49-F238E27FC236}">
                <a16:creationId xmlns:a16="http://schemas.microsoft.com/office/drawing/2014/main" id="{F4B1FE05-B221-174E-BE5B-82883D9C7559}"/>
              </a:ext>
            </a:extLst>
          </p:cNvPr>
          <p:cNvPicPr>
            <a:picLocks noChangeAspect="1"/>
          </p:cNvPicPr>
          <p:nvPr/>
        </p:nvPicPr>
        <p:blipFill rotWithShape="1">
          <a:blip r:embed="rId5"/>
          <a:srcRect l="13216" t="15099" r="12957" b="16666"/>
          <a:stretch/>
        </p:blipFill>
        <p:spPr>
          <a:xfrm>
            <a:off x="5456748" y="6474619"/>
            <a:ext cx="255820" cy="230454"/>
          </a:xfrm>
          <a:prstGeom prst="rect">
            <a:avLst/>
          </a:prstGeom>
        </p:spPr>
      </p:pic>
      <p:pic>
        <p:nvPicPr>
          <p:cNvPr id="88" name="Picture 87">
            <a:extLst>
              <a:ext uri="{FF2B5EF4-FFF2-40B4-BE49-F238E27FC236}">
                <a16:creationId xmlns:a16="http://schemas.microsoft.com/office/drawing/2014/main" id="{44227078-A356-374D-AD98-BFAA54A41EE4}"/>
              </a:ext>
            </a:extLst>
          </p:cNvPr>
          <p:cNvPicPr>
            <a:picLocks noChangeAspect="1"/>
          </p:cNvPicPr>
          <p:nvPr/>
        </p:nvPicPr>
        <p:blipFill>
          <a:blip r:embed="rId7"/>
          <a:stretch>
            <a:fillRect/>
          </a:stretch>
        </p:blipFill>
        <p:spPr>
          <a:xfrm>
            <a:off x="2578771" y="6528315"/>
            <a:ext cx="192914" cy="143129"/>
          </a:xfrm>
          <a:prstGeom prst="rect">
            <a:avLst/>
          </a:prstGeom>
        </p:spPr>
      </p:pic>
      <p:pic>
        <p:nvPicPr>
          <p:cNvPr id="89" name="Picture 88">
            <a:extLst>
              <a:ext uri="{FF2B5EF4-FFF2-40B4-BE49-F238E27FC236}">
                <a16:creationId xmlns:a16="http://schemas.microsoft.com/office/drawing/2014/main" id="{6ED51257-9EAB-7347-B0F9-6DF1EBAB6BED}"/>
              </a:ext>
            </a:extLst>
          </p:cNvPr>
          <p:cNvPicPr>
            <a:picLocks noChangeAspect="1"/>
          </p:cNvPicPr>
          <p:nvPr/>
        </p:nvPicPr>
        <p:blipFill>
          <a:blip r:embed="rId7"/>
          <a:stretch>
            <a:fillRect/>
          </a:stretch>
        </p:blipFill>
        <p:spPr>
          <a:xfrm>
            <a:off x="3536180" y="6528315"/>
            <a:ext cx="192914" cy="143129"/>
          </a:xfrm>
          <a:prstGeom prst="rect">
            <a:avLst/>
          </a:prstGeom>
        </p:spPr>
      </p:pic>
      <p:pic>
        <p:nvPicPr>
          <p:cNvPr id="90" name="Picture 89">
            <a:extLst>
              <a:ext uri="{FF2B5EF4-FFF2-40B4-BE49-F238E27FC236}">
                <a16:creationId xmlns:a16="http://schemas.microsoft.com/office/drawing/2014/main" id="{926B38CC-A193-3843-B2E9-1BEB3D351045}"/>
              </a:ext>
            </a:extLst>
          </p:cNvPr>
          <p:cNvPicPr>
            <a:picLocks noChangeAspect="1"/>
          </p:cNvPicPr>
          <p:nvPr/>
        </p:nvPicPr>
        <p:blipFill>
          <a:blip r:embed="rId7"/>
          <a:stretch>
            <a:fillRect/>
          </a:stretch>
        </p:blipFill>
        <p:spPr>
          <a:xfrm>
            <a:off x="4505288" y="6528315"/>
            <a:ext cx="192914" cy="143129"/>
          </a:xfrm>
          <a:prstGeom prst="rect">
            <a:avLst/>
          </a:prstGeom>
        </p:spPr>
      </p:pic>
      <p:sp>
        <p:nvSpPr>
          <p:cNvPr id="9" name="Rectangle 8">
            <a:extLst>
              <a:ext uri="{FF2B5EF4-FFF2-40B4-BE49-F238E27FC236}">
                <a16:creationId xmlns:a16="http://schemas.microsoft.com/office/drawing/2014/main" id="{EE48C660-BEDD-874D-82D4-1E6195148AB6}"/>
              </a:ext>
            </a:extLst>
          </p:cNvPr>
          <p:cNvSpPr/>
          <p:nvPr/>
        </p:nvSpPr>
        <p:spPr>
          <a:xfrm>
            <a:off x="6916038" y="490786"/>
            <a:ext cx="5119729" cy="611963"/>
          </a:xfrm>
          <a:custGeom>
            <a:avLst/>
            <a:gdLst>
              <a:gd name="connsiteX0" fmla="*/ 0 w 5119729"/>
              <a:gd name="connsiteY0" fmla="*/ 0 h 611963"/>
              <a:gd name="connsiteX1" fmla="*/ 5119729 w 5119729"/>
              <a:gd name="connsiteY1" fmla="*/ 0 h 611963"/>
              <a:gd name="connsiteX2" fmla="*/ 5119729 w 5119729"/>
              <a:gd name="connsiteY2" fmla="*/ 611963 h 611963"/>
              <a:gd name="connsiteX3" fmla="*/ 0 w 5119729"/>
              <a:gd name="connsiteY3" fmla="*/ 611963 h 611963"/>
              <a:gd name="connsiteX4" fmla="*/ 0 w 5119729"/>
              <a:gd name="connsiteY4" fmla="*/ 0 h 611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729" h="611963" fill="none" extrusionOk="0">
                <a:moveTo>
                  <a:pt x="0" y="0"/>
                </a:moveTo>
                <a:cubicBezTo>
                  <a:pt x="755941" y="-49533"/>
                  <a:pt x="4005511" y="-14809"/>
                  <a:pt x="5119729" y="0"/>
                </a:cubicBezTo>
                <a:cubicBezTo>
                  <a:pt x="5114681" y="219538"/>
                  <a:pt x="5113939" y="412663"/>
                  <a:pt x="5119729" y="611963"/>
                </a:cubicBezTo>
                <a:cubicBezTo>
                  <a:pt x="4515546" y="563732"/>
                  <a:pt x="739421" y="696418"/>
                  <a:pt x="0" y="611963"/>
                </a:cubicBezTo>
                <a:cubicBezTo>
                  <a:pt x="33567" y="448544"/>
                  <a:pt x="-48901" y="248370"/>
                  <a:pt x="0" y="0"/>
                </a:cubicBezTo>
                <a:close/>
              </a:path>
              <a:path w="5119729" h="611963" stroke="0" extrusionOk="0">
                <a:moveTo>
                  <a:pt x="0" y="0"/>
                </a:moveTo>
                <a:cubicBezTo>
                  <a:pt x="2150092" y="118645"/>
                  <a:pt x="2850594" y="116012"/>
                  <a:pt x="5119729" y="0"/>
                </a:cubicBezTo>
                <a:cubicBezTo>
                  <a:pt x="5126520" y="233840"/>
                  <a:pt x="5065019" y="345173"/>
                  <a:pt x="5119729" y="611963"/>
                </a:cubicBezTo>
                <a:cubicBezTo>
                  <a:pt x="3448063" y="746563"/>
                  <a:pt x="957482" y="454767"/>
                  <a:pt x="0" y="611963"/>
                </a:cubicBezTo>
                <a:cubicBezTo>
                  <a:pt x="-50138" y="538829"/>
                  <a:pt x="-19325" y="227875"/>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wrap="square" lIns="0" tIns="0" rIns="0" bIns="0" rtlCol="0" anchor="ctr">
            <a:noAutofit/>
          </a:bodyPr>
          <a:lstStyle/>
          <a:p>
            <a:pPr algn="ctr"/>
            <a:r>
              <a:rPr lang="en-US" sz="1600" dirty="0">
                <a:solidFill>
                  <a:srgbClr val="C00000"/>
                </a:solidFill>
                <a:latin typeface="Arial"/>
                <a:cs typeface="Arial"/>
              </a:rPr>
              <a:t>Support for </a:t>
            </a:r>
            <a:r>
              <a:rPr lang="en-US" sz="1600" b="1" dirty="0">
                <a:solidFill>
                  <a:srgbClr val="C00000"/>
                </a:solidFill>
                <a:latin typeface="Arial"/>
                <a:cs typeface="Arial"/>
              </a:rPr>
              <a:t>Python, </a:t>
            </a:r>
            <a:r>
              <a:rPr lang="en-US" sz="1600" b="1" dirty="0" err="1">
                <a:solidFill>
                  <a:srgbClr val="C00000"/>
                </a:solidFill>
                <a:latin typeface="Arial"/>
                <a:cs typeface="Arial"/>
              </a:rPr>
              <a:t>Scikit</a:t>
            </a:r>
            <a:r>
              <a:rPr lang="en-US" sz="1600" b="1" dirty="0">
                <a:solidFill>
                  <a:srgbClr val="C00000"/>
                </a:solidFill>
                <a:latin typeface="Arial"/>
                <a:cs typeface="Arial"/>
              </a:rPr>
              <a:t> Learn, R, R Studio, </a:t>
            </a:r>
            <a:r>
              <a:rPr lang="en-US" sz="1600" b="1" dirty="0" err="1">
                <a:solidFill>
                  <a:srgbClr val="C00000"/>
                </a:solidFill>
                <a:latin typeface="Arial"/>
                <a:cs typeface="Arial"/>
              </a:rPr>
              <a:t>Jupyter</a:t>
            </a:r>
            <a:r>
              <a:rPr lang="en-US" sz="1600" b="1" dirty="0">
                <a:solidFill>
                  <a:srgbClr val="C00000"/>
                </a:solidFill>
                <a:latin typeface="Arial"/>
                <a:cs typeface="Arial"/>
              </a:rPr>
              <a:t> Notebook, </a:t>
            </a:r>
            <a:r>
              <a:rPr lang="en-US" sz="1600" b="1" dirty="0" err="1">
                <a:solidFill>
                  <a:srgbClr val="C00000"/>
                </a:solidFill>
                <a:latin typeface="Arial"/>
                <a:cs typeface="Arial"/>
              </a:rPr>
              <a:t>Jupyter</a:t>
            </a:r>
            <a:r>
              <a:rPr lang="en-US" sz="1600" b="1" dirty="0">
                <a:solidFill>
                  <a:srgbClr val="C00000"/>
                </a:solidFill>
                <a:latin typeface="Arial"/>
                <a:cs typeface="Arial"/>
              </a:rPr>
              <a:t> Hub, Spark, Tensor Flow</a:t>
            </a:r>
          </a:p>
        </p:txBody>
      </p:sp>
    </p:spTree>
    <p:extLst>
      <p:ext uri="{BB962C8B-B14F-4D97-AF65-F5344CB8AC3E}">
        <p14:creationId xmlns:p14="http://schemas.microsoft.com/office/powerpoint/2010/main" val="2346992219"/>
      </p:ext>
    </p:extLst>
  </p:cSld>
  <p:clrMapOvr>
    <a:masterClrMapping/>
  </p:clrMapOvr>
  <p:transition spd="med"/>
</p:sld>
</file>

<file path=ppt/theme/theme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10.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11.xml><?xml version="1.0" encoding="utf-8"?>
<a:theme xmlns:a="http://schemas.openxmlformats.org/drawingml/2006/main" name="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A05F1A-33ED-CE43-8EB8-4680EC3EB492}"/>
    </a:ext>
  </a:extLst>
</a:theme>
</file>

<file path=ppt/theme/theme12.xml><?xml version="1.0" encoding="utf-8"?>
<a:theme xmlns:a="http://schemas.openxmlformats.org/drawingml/2006/main" name="6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14.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5.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6.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6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5" id="{DED94C63-C577-F14B-8365-100EFAAE1407}" vid="{348E67B8-B787-4141-91D1-AA82B0BD1698}"/>
    </a:ext>
  </a:extLst>
</a:theme>
</file>

<file path=ppt/theme/theme2.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IBM Presentation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 Application Services_Template2" id="{654B6E18-9443-DA40-A617-045451FCCE7B}" vid="{B1212CA4-EBCD-9043-A716-5F7BA2467159}"/>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3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6.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RedHat_Master_Presentation_2019_V01_Plex" id="{F75881AF-57C9-4A48-BE22-08E9D8B54E88}" vid="{74AFC9E6-BBC8-6748-9356-181AC3844FBE}"/>
    </a:ext>
  </a:extLst>
</a:theme>
</file>

<file path=ppt/theme/theme7.xml><?xml version="1.0" encoding="utf-8"?>
<a:theme xmlns:a="http://schemas.openxmlformats.org/drawingml/2006/main" name="8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8.xml><?xml version="1.0" encoding="utf-8"?>
<a:theme xmlns:a="http://schemas.openxmlformats.org/drawingml/2006/main" name="2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9.xml><?xml version="1.0" encoding="utf-8"?>
<a:theme xmlns:a="http://schemas.openxmlformats.org/drawingml/2006/main" name="Watson: Group 1, White 4">
  <a:themeElements>
    <a:clrScheme name="Custom 26">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59AAFA"/>
      </a:hlink>
      <a:folHlink>
        <a:srgbClr val="BA8FF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S Presentation Template 03.12.18" id="{BF42A569-9F08-1A42-9C67-82558B2F92F0}" vid="{6471B20F-D0E6-7948-A026-1197BCF65004}"/>
    </a:ext>
  </a:extLst>
</a:theme>
</file>

<file path=docProps/app.xml><?xml version="1.0" encoding="utf-8"?>
<Properties xmlns="http://schemas.openxmlformats.org/officeDocument/2006/extended-properties" xmlns:vt="http://schemas.openxmlformats.org/officeDocument/2006/docPropsVTypes">
  <Template>IBM_Watson_w_std pres template</Template>
  <TotalTime>202715</TotalTime>
  <Words>1750</Words>
  <Application>Microsoft Macintosh PowerPoint</Application>
  <PresentationFormat>Widescreen</PresentationFormat>
  <Paragraphs>349</Paragraphs>
  <Slides>16</Slides>
  <Notes>11</Notes>
  <HiddenSlides>0</HiddenSlides>
  <MMClips>0</MMClips>
  <ScaleCrop>false</ScaleCrop>
  <HeadingPairs>
    <vt:vector size="6" baseType="variant">
      <vt:variant>
        <vt:lpstr>Fonts Used</vt:lpstr>
      </vt:variant>
      <vt:variant>
        <vt:i4>20</vt:i4>
      </vt:variant>
      <vt:variant>
        <vt:lpstr>Theme</vt:lpstr>
      </vt:variant>
      <vt:variant>
        <vt:i4>19</vt:i4>
      </vt:variant>
      <vt:variant>
        <vt:lpstr>Slide Titles</vt:lpstr>
      </vt:variant>
      <vt:variant>
        <vt:i4>16</vt:i4>
      </vt:variant>
    </vt:vector>
  </HeadingPairs>
  <TitlesOfParts>
    <vt:vector size="55" baseType="lpstr">
      <vt:lpstr>STHeitiSC-Light</vt:lpstr>
      <vt:lpstr>.AppleSystemUIFont</vt:lpstr>
      <vt:lpstr>Arial</vt:lpstr>
      <vt:lpstr>Arial Regular</vt:lpstr>
      <vt:lpstr>Calibri</vt:lpstr>
      <vt:lpstr>Calibri Light</vt:lpstr>
      <vt:lpstr>Cambria</vt:lpstr>
      <vt:lpstr>Helvetica Light</vt:lpstr>
      <vt:lpstr>Helvetica Neue</vt:lpstr>
      <vt:lpstr>Helvetica Neue Light</vt:lpstr>
      <vt:lpstr>Helvetica Neue Medium</vt:lpstr>
      <vt:lpstr>Helvetica Neue Regular</vt:lpstr>
      <vt:lpstr>HelvNeue for IBM</vt:lpstr>
      <vt:lpstr>HelvNeue Light for IBM</vt:lpstr>
      <vt:lpstr>IBM Plex Sans</vt:lpstr>
      <vt:lpstr>IBM Plex Sans Light</vt:lpstr>
      <vt:lpstr>IBM Plex Sans Regular</vt:lpstr>
      <vt:lpstr>LucidaGrande</vt:lpstr>
      <vt:lpstr>Times New Roman</vt:lpstr>
      <vt:lpstr>Wingdings</vt:lpstr>
      <vt:lpstr>dk_blu_background_2017</vt:lpstr>
      <vt:lpstr>1_dk_blu_background_2017</vt:lpstr>
      <vt:lpstr>3_IBM Presentation Template</vt:lpstr>
      <vt:lpstr>3_Custom Design</vt:lpstr>
      <vt:lpstr>13_blk_background_2017</vt:lpstr>
      <vt:lpstr>1_IBM 2019 Master template (black background)</vt:lpstr>
      <vt:lpstr>8_blk_background_2017</vt:lpstr>
      <vt:lpstr>2_dk_blu_background_2017</vt:lpstr>
      <vt:lpstr>Watson: Group 1, White 4</vt:lpstr>
      <vt:lpstr>gry_background_2017</vt:lpstr>
      <vt:lpstr>wht_background_2017</vt:lpstr>
      <vt:lpstr>6_Light Background</vt:lpstr>
      <vt:lpstr>14_wht_background_2017</vt:lpstr>
      <vt:lpstr>blk_background_2017</vt:lpstr>
      <vt:lpstr>1_blk_background_2017</vt:lpstr>
      <vt:lpstr>1_wht_background_2017</vt:lpstr>
      <vt:lpstr>Office Theme</vt:lpstr>
      <vt:lpstr>6_Color Block</vt:lpstr>
      <vt:lpstr>1_gry_background_2017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Analyst Helper</dc:title>
  <dc:creator>Jared_Klee</dc:creator>
  <cp:lastModifiedBy>Microsoft Office User</cp:lastModifiedBy>
  <cp:revision>4221</cp:revision>
  <cp:lastPrinted>2019-10-16T18:03:04Z</cp:lastPrinted>
  <dcterms:created xsi:type="dcterms:W3CDTF">2016-02-20T17:41:16Z</dcterms:created>
  <dcterms:modified xsi:type="dcterms:W3CDTF">2020-04-17T14:18:39Z</dcterms:modified>
</cp:coreProperties>
</file>